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1"/>
  </p:sldMasterIdLst>
  <p:notesMasterIdLst>
    <p:notesMasterId r:id="rId125"/>
  </p:notesMasterIdLst>
  <p:sldIdLst>
    <p:sldId id="283" r:id="rId2"/>
    <p:sldId id="284" r:id="rId3"/>
    <p:sldId id="285" r:id="rId4"/>
    <p:sldId id="286" r:id="rId5"/>
    <p:sldId id="287" r:id="rId6"/>
    <p:sldId id="288" r:id="rId7"/>
    <p:sldId id="289" r:id="rId8"/>
    <p:sldId id="290" r:id="rId9"/>
    <p:sldId id="291" r:id="rId10"/>
    <p:sldId id="298" r:id="rId11"/>
    <p:sldId id="299" r:id="rId12"/>
    <p:sldId id="300" r:id="rId13"/>
    <p:sldId id="301" r:id="rId14"/>
    <p:sldId id="302" r:id="rId15"/>
    <p:sldId id="303" r:id="rId16"/>
    <p:sldId id="304" r:id="rId17"/>
    <p:sldId id="305" r:id="rId18"/>
    <p:sldId id="306" r:id="rId19"/>
    <p:sldId id="307" r:id="rId20"/>
    <p:sldId id="308" r:id="rId21"/>
    <p:sldId id="292" r:id="rId22"/>
    <p:sldId id="293" r:id="rId23"/>
    <p:sldId id="294" r:id="rId24"/>
    <p:sldId id="295" r:id="rId25"/>
    <p:sldId id="296" r:id="rId26"/>
    <p:sldId id="297" r:id="rId27"/>
    <p:sldId id="312" r:id="rId28"/>
    <p:sldId id="313" r:id="rId29"/>
    <p:sldId id="314" r:id="rId30"/>
    <p:sldId id="315" r:id="rId31"/>
    <p:sldId id="316" r:id="rId32"/>
    <p:sldId id="317" r:id="rId33"/>
    <p:sldId id="318" r:id="rId34"/>
    <p:sldId id="319" r:id="rId35"/>
    <p:sldId id="320" r:id="rId36"/>
    <p:sldId id="321" r:id="rId37"/>
    <p:sldId id="401" r:id="rId38"/>
    <p:sldId id="402" r:id="rId39"/>
    <p:sldId id="403" r:id="rId40"/>
    <p:sldId id="440" r:id="rId41"/>
    <p:sldId id="404" r:id="rId42"/>
    <p:sldId id="441" r:id="rId43"/>
    <p:sldId id="405" r:id="rId44"/>
    <p:sldId id="406" r:id="rId45"/>
    <p:sldId id="442" r:id="rId46"/>
    <p:sldId id="347" r:id="rId47"/>
    <p:sldId id="348" r:id="rId48"/>
    <p:sldId id="350" r:id="rId49"/>
    <p:sldId id="351" r:id="rId50"/>
    <p:sldId id="355" r:id="rId51"/>
    <p:sldId id="356" r:id="rId52"/>
    <p:sldId id="357" r:id="rId53"/>
    <p:sldId id="358" r:id="rId54"/>
    <p:sldId id="359" r:id="rId55"/>
    <p:sldId id="360" r:id="rId56"/>
    <p:sldId id="361" r:id="rId57"/>
    <p:sldId id="363" r:id="rId58"/>
    <p:sldId id="364" r:id="rId59"/>
    <p:sldId id="365" r:id="rId60"/>
    <p:sldId id="366" r:id="rId61"/>
    <p:sldId id="367" r:id="rId62"/>
    <p:sldId id="368" r:id="rId63"/>
    <p:sldId id="369" r:id="rId64"/>
    <p:sldId id="370" r:id="rId65"/>
    <p:sldId id="371" r:id="rId66"/>
    <p:sldId id="372" r:id="rId67"/>
    <p:sldId id="373" r:id="rId68"/>
    <p:sldId id="374" r:id="rId69"/>
    <p:sldId id="375" r:id="rId70"/>
    <p:sldId id="376" r:id="rId71"/>
    <p:sldId id="377" r:id="rId72"/>
    <p:sldId id="378" r:id="rId73"/>
    <p:sldId id="379" r:id="rId74"/>
    <p:sldId id="380" r:id="rId75"/>
    <p:sldId id="381" r:id="rId76"/>
    <p:sldId id="382" r:id="rId77"/>
    <p:sldId id="407" r:id="rId78"/>
    <p:sldId id="408" r:id="rId79"/>
    <p:sldId id="409" r:id="rId80"/>
    <p:sldId id="410" r:id="rId81"/>
    <p:sldId id="411" r:id="rId82"/>
    <p:sldId id="332" r:id="rId83"/>
    <p:sldId id="333" r:id="rId84"/>
    <p:sldId id="334" r:id="rId85"/>
    <p:sldId id="335" r:id="rId86"/>
    <p:sldId id="336" r:id="rId87"/>
    <p:sldId id="337" r:id="rId88"/>
    <p:sldId id="443" r:id="rId89"/>
    <p:sldId id="444" r:id="rId90"/>
    <p:sldId id="445" r:id="rId91"/>
    <p:sldId id="446" r:id="rId92"/>
    <p:sldId id="447" r:id="rId93"/>
    <p:sldId id="448" r:id="rId94"/>
    <p:sldId id="449" r:id="rId95"/>
    <p:sldId id="450" r:id="rId96"/>
    <p:sldId id="451" r:id="rId97"/>
    <p:sldId id="452" r:id="rId98"/>
    <p:sldId id="453" r:id="rId99"/>
    <p:sldId id="454" r:id="rId100"/>
    <p:sldId id="455" r:id="rId101"/>
    <p:sldId id="456" r:id="rId102"/>
    <p:sldId id="457" r:id="rId103"/>
    <p:sldId id="458" r:id="rId104"/>
    <p:sldId id="459" r:id="rId105"/>
    <p:sldId id="460" r:id="rId106"/>
    <p:sldId id="461" r:id="rId107"/>
    <p:sldId id="462" r:id="rId108"/>
    <p:sldId id="463" r:id="rId109"/>
    <p:sldId id="464" r:id="rId110"/>
    <p:sldId id="465" r:id="rId111"/>
    <p:sldId id="466" r:id="rId112"/>
    <p:sldId id="467" r:id="rId113"/>
    <p:sldId id="468" r:id="rId114"/>
    <p:sldId id="469" r:id="rId115"/>
    <p:sldId id="470" r:id="rId116"/>
    <p:sldId id="471" r:id="rId117"/>
    <p:sldId id="412" r:id="rId118"/>
    <p:sldId id="413" r:id="rId119"/>
    <p:sldId id="414" r:id="rId120"/>
    <p:sldId id="415" r:id="rId121"/>
    <p:sldId id="416" r:id="rId122"/>
    <p:sldId id="437" r:id="rId123"/>
    <p:sldId id="438" r:id="rId124"/>
  </p:sldIdLst>
  <p:sldSz cx="9144000" cy="6858000" type="screen4x3"/>
  <p:notesSz cx="6858000" cy="9144000"/>
  <p:defaultTextStyle>
    <a:defPPr>
      <a:defRPr lang="zh-CN"/>
    </a:defPPr>
    <a:lvl1pPr algn="l" rtl="0" fontAlgn="base">
      <a:spcBef>
        <a:spcPct val="0"/>
      </a:spcBef>
      <a:spcAft>
        <a:spcPct val="0"/>
      </a:spcAft>
      <a:defRPr kern="1200">
        <a:solidFill>
          <a:schemeClr val="tx1"/>
        </a:solidFill>
        <a:latin typeface="Tahoma" pitchFamily="34" charset="0"/>
        <a:ea typeface="宋体" charset="-122"/>
        <a:cs typeface="+mn-cs"/>
      </a:defRPr>
    </a:lvl1pPr>
    <a:lvl2pPr marL="457200" algn="l" rtl="0" fontAlgn="base">
      <a:spcBef>
        <a:spcPct val="0"/>
      </a:spcBef>
      <a:spcAft>
        <a:spcPct val="0"/>
      </a:spcAft>
      <a:defRPr kern="1200">
        <a:solidFill>
          <a:schemeClr val="tx1"/>
        </a:solidFill>
        <a:latin typeface="Tahoma" pitchFamily="34" charset="0"/>
        <a:ea typeface="宋体" charset="-122"/>
        <a:cs typeface="+mn-cs"/>
      </a:defRPr>
    </a:lvl2pPr>
    <a:lvl3pPr marL="914400" algn="l" rtl="0" fontAlgn="base">
      <a:spcBef>
        <a:spcPct val="0"/>
      </a:spcBef>
      <a:spcAft>
        <a:spcPct val="0"/>
      </a:spcAft>
      <a:defRPr kern="1200">
        <a:solidFill>
          <a:schemeClr val="tx1"/>
        </a:solidFill>
        <a:latin typeface="Tahoma" pitchFamily="34" charset="0"/>
        <a:ea typeface="宋体" charset="-122"/>
        <a:cs typeface="+mn-cs"/>
      </a:defRPr>
    </a:lvl3pPr>
    <a:lvl4pPr marL="1371600" algn="l" rtl="0" fontAlgn="base">
      <a:spcBef>
        <a:spcPct val="0"/>
      </a:spcBef>
      <a:spcAft>
        <a:spcPct val="0"/>
      </a:spcAft>
      <a:defRPr kern="1200">
        <a:solidFill>
          <a:schemeClr val="tx1"/>
        </a:solidFill>
        <a:latin typeface="Tahoma" pitchFamily="34" charset="0"/>
        <a:ea typeface="宋体" charset="-122"/>
        <a:cs typeface="+mn-cs"/>
      </a:defRPr>
    </a:lvl4pPr>
    <a:lvl5pPr marL="1828800" algn="l" rtl="0" fontAlgn="base">
      <a:spcBef>
        <a:spcPct val="0"/>
      </a:spcBef>
      <a:spcAft>
        <a:spcPct val="0"/>
      </a:spcAft>
      <a:defRPr kern="1200">
        <a:solidFill>
          <a:schemeClr val="tx1"/>
        </a:solidFill>
        <a:latin typeface="Tahoma" pitchFamily="34" charset="0"/>
        <a:ea typeface="宋体" charset="-122"/>
        <a:cs typeface="+mn-cs"/>
      </a:defRPr>
    </a:lvl5pPr>
    <a:lvl6pPr marL="2286000" algn="l" defTabSz="914400" rtl="0" eaLnBrk="1" latinLnBrk="0" hangingPunct="1">
      <a:defRPr kern="1200">
        <a:solidFill>
          <a:schemeClr val="tx1"/>
        </a:solidFill>
        <a:latin typeface="Tahoma" pitchFamily="34" charset="0"/>
        <a:ea typeface="宋体" charset="-122"/>
        <a:cs typeface="+mn-cs"/>
      </a:defRPr>
    </a:lvl6pPr>
    <a:lvl7pPr marL="2743200" algn="l" defTabSz="914400" rtl="0" eaLnBrk="1" latinLnBrk="0" hangingPunct="1">
      <a:defRPr kern="1200">
        <a:solidFill>
          <a:schemeClr val="tx1"/>
        </a:solidFill>
        <a:latin typeface="Tahoma" pitchFamily="34" charset="0"/>
        <a:ea typeface="宋体" charset="-122"/>
        <a:cs typeface="+mn-cs"/>
      </a:defRPr>
    </a:lvl7pPr>
    <a:lvl8pPr marL="3200400" algn="l" defTabSz="914400" rtl="0" eaLnBrk="1" latinLnBrk="0" hangingPunct="1">
      <a:defRPr kern="1200">
        <a:solidFill>
          <a:schemeClr val="tx1"/>
        </a:solidFill>
        <a:latin typeface="Tahoma" pitchFamily="34" charset="0"/>
        <a:ea typeface="宋体" charset="-122"/>
        <a:cs typeface="+mn-cs"/>
      </a:defRPr>
    </a:lvl8pPr>
    <a:lvl9pPr marL="3657600" algn="l" defTabSz="914400" rtl="0" eaLnBrk="1" latinLnBrk="0" hangingPunct="1">
      <a:defRPr kern="1200">
        <a:solidFill>
          <a:schemeClr val="tx1"/>
        </a:solidFill>
        <a:latin typeface="Tahoma" pitchFamily="34" charset="0"/>
        <a:ea typeface="宋体"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D17D7"/>
    <a:srgbClr val="C81C7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092" autoAdjust="0"/>
    <p:restoredTop sz="79391" autoAdjust="0"/>
  </p:normalViewPr>
  <p:slideViewPr>
    <p:cSldViewPr>
      <p:cViewPr varScale="1">
        <p:scale>
          <a:sx n="87" d="100"/>
          <a:sy n="87" d="100"/>
        </p:scale>
        <p:origin x="2196" y="78"/>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theme" Target="theme/theme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tableStyles" Target="tableStyle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15.wmf"/><Relationship Id="rId2" Type="http://schemas.openxmlformats.org/officeDocument/2006/relationships/image" Target="../media/image14.wmf"/><Relationship Id="rId1" Type="http://schemas.openxmlformats.org/officeDocument/2006/relationships/image" Target="../media/image13.wmf"/><Relationship Id="rId4" Type="http://schemas.openxmlformats.org/officeDocument/2006/relationships/image" Target="../media/image16.w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55.wmf"/><Relationship Id="rId2" Type="http://schemas.openxmlformats.org/officeDocument/2006/relationships/image" Target="../media/image54.wmf"/><Relationship Id="rId1" Type="http://schemas.openxmlformats.org/officeDocument/2006/relationships/image" Target="../media/image53.wmf"/><Relationship Id="rId4" Type="http://schemas.openxmlformats.org/officeDocument/2006/relationships/image" Target="../media/image56.w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81.wmf"/><Relationship Id="rId2" Type="http://schemas.openxmlformats.org/officeDocument/2006/relationships/image" Target="../media/image80.wmf"/><Relationship Id="rId1" Type="http://schemas.openxmlformats.org/officeDocument/2006/relationships/image" Target="../media/image79.wmf"/><Relationship Id="rId4" Type="http://schemas.openxmlformats.org/officeDocument/2006/relationships/image" Target="../media/image82.wmf"/></Relationships>
</file>

<file path=ppt/drawings/_rels/vmlDrawing12.vml.rels><?xml version="1.0" encoding="UTF-8" standalone="yes"?>
<Relationships xmlns="http://schemas.openxmlformats.org/package/2006/relationships"><Relationship Id="rId3" Type="http://schemas.openxmlformats.org/officeDocument/2006/relationships/image" Target="../media/image85.wmf"/><Relationship Id="rId2" Type="http://schemas.openxmlformats.org/officeDocument/2006/relationships/image" Target="../media/image84.wmf"/><Relationship Id="rId1" Type="http://schemas.openxmlformats.org/officeDocument/2006/relationships/image" Target="../media/image83.wmf"/></Relationships>
</file>

<file path=ppt/drawings/_rels/vmlDrawing13.vml.rels><?xml version="1.0" encoding="UTF-8" standalone="yes"?>
<Relationships xmlns="http://schemas.openxmlformats.org/package/2006/relationships"><Relationship Id="rId3" Type="http://schemas.openxmlformats.org/officeDocument/2006/relationships/image" Target="../media/image88.wmf"/><Relationship Id="rId2" Type="http://schemas.openxmlformats.org/officeDocument/2006/relationships/image" Target="../media/image87.wmf"/><Relationship Id="rId1" Type="http://schemas.openxmlformats.org/officeDocument/2006/relationships/image" Target="../media/image86.wmf"/><Relationship Id="rId6" Type="http://schemas.openxmlformats.org/officeDocument/2006/relationships/image" Target="../media/image91.wmf"/><Relationship Id="rId5" Type="http://schemas.openxmlformats.org/officeDocument/2006/relationships/image" Target="../media/image90.wmf"/><Relationship Id="rId4" Type="http://schemas.openxmlformats.org/officeDocument/2006/relationships/image" Target="../media/image89.wmf"/></Relationships>
</file>

<file path=ppt/drawings/_rels/vmlDrawing14.vml.rels><?xml version="1.0" encoding="UTF-8" standalone="yes"?>
<Relationships xmlns="http://schemas.openxmlformats.org/package/2006/relationships"><Relationship Id="rId2" Type="http://schemas.openxmlformats.org/officeDocument/2006/relationships/image" Target="../media/image93.wmf"/><Relationship Id="rId1" Type="http://schemas.openxmlformats.org/officeDocument/2006/relationships/image" Target="../media/image92.w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94.wmf"/></Relationships>
</file>

<file path=ppt/drawings/_rels/vmlDrawing16.vml.rels><?xml version="1.0" encoding="UTF-8" standalone="yes"?>
<Relationships xmlns="http://schemas.openxmlformats.org/package/2006/relationships"><Relationship Id="rId3" Type="http://schemas.openxmlformats.org/officeDocument/2006/relationships/image" Target="../media/image97.wmf"/><Relationship Id="rId2" Type="http://schemas.openxmlformats.org/officeDocument/2006/relationships/image" Target="../media/image96.wmf"/><Relationship Id="rId1" Type="http://schemas.openxmlformats.org/officeDocument/2006/relationships/image" Target="../media/image95.wmf"/></Relationships>
</file>

<file path=ppt/drawings/_rels/vmlDrawing17.vml.rels><?xml version="1.0" encoding="UTF-8" standalone="yes"?>
<Relationships xmlns="http://schemas.openxmlformats.org/package/2006/relationships"><Relationship Id="rId2" Type="http://schemas.openxmlformats.org/officeDocument/2006/relationships/image" Target="../media/image99.wmf"/><Relationship Id="rId1" Type="http://schemas.openxmlformats.org/officeDocument/2006/relationships/image" Target="../media/image98.wmf"/></Relationships>
</file>

<file path=ppt/drawings/_rels/vmlDrawing18.vml.rels><?xml version="1.0" encoding="UTF-8" standalone="yes"?>
<Relationships xmlns="http://schemas.openxmlformats.org/package/2006/relationships"><Relationship Id="rId3" Type="http://schemas.openxmlformats.org/officeDocument/2006/relationships/image" Target="../media/image102.wmf"/><Relationship Id="rId2" Type="http://schemas.openxmlformats.org/officeDocument/2006/relationships/image" Target="../media/image101.wmf"/><Relationship Id="rId1" Type="http://schemas.openxmlformats.org/officeDocument/2006/relationships/image" Target="../media/image100.wmf"/><Relationship Id="rId4" Type="http://schemas.openxmlformats.org/officeDocument/2006/relationships/image" Target="../media/image103.wmf"/></Relationships>
</file>

<file path=ppt/drawings/_rels/vmlDrawing19.vml.rels><?xml version="1.0" encoding="UTF-8" standalone="yes"?>
<Relationships xmlns="http://schemas.openxmlformats.org/package/2006/relationships"><Relationship Id="rId3" Type="http://schemas.openxmlformats.org/officeDocument/2006/relationships/image" Target="../media/image106.wmf"/><Relationship Id="rId2" Type="http://schemas.openxmlformats.org/officeDocument/2006/relationships/image" Target="../media/image105.wmf"/><Relationship Id="rId1" Type="http://schemas.openxmlformats.org/officeDocument/2006/relationships/image" Target="../media/image104.wmf"/><Relationship Id="rId6" Type="http://schemas.openxmlformats.org/officeDocument/2006/relationships/image" Target="../media/image109.wmf"/><Relationship Id="rId5" Type="http://schemas.openxmlformats.org/officeDocument/2006/relationships/image" Target="../media/image108.wmf"/><Relationship Id="rId4" Type="http://schemas.openxmlformats.org/officeDocument/2006/relationships/image" Target="../media/image107.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9.wmf"/><Relationship Id="rId2" Type="http://schemas.openxmlformats.org/officeDocument/2006/relationships/image" Target="../media/image18.wmf"/><Relationship Id="rId1" Type="http://schemas.openxmlformats.org/officeDocument/2006/relationships/image" Target="../media/image17.wmf"/><Relationship Id="rId5" Type="http://schemas.openxmlformats.org/officeDocument/2006/relationships/image" Target="../media/image21.wmf"/><Relationship Id="rId4" Type="http://schemas.openxmlformats.org/officeDocument/2006/relationships/image" Target="../media/image20.wmf"/></Relationships>
</file>

<file path=ppt/drawings/_rels/vmlDrawing20.vml.rels><?xml version="1.0" encoding="UTF-8" standalone="yes"?>
<Relationships xmlns="http://schemas.openxmlformats.org/package/2006/relationships"><Relationship Id="rId3" Type="http://schemas.openxmlformats.org/officeDocument/2006/relationships/image" Target="../media/image112.wmf"/><Relationship Id="rId2" Type="http://schemas.openxmlformats.org/officeDocument/2006/relationships/image" Target="../media/image111.wmf"/><Relationship Id="rId1" Type="http://schemas.openxmlformats.org/officeDocument/2006/relationships/image" Target="../media/image110.wmf"/><Relationship Id="rId6" Type="http://schemas.openxmlformats.org/officeDocument/2006/relationships/image" Target="../media/image115.wmf"/><Relationship Id="rId5" Type="http://schemas.openxmlformats.org/officeDocument/2006/relationships/image" Target="../media/image114.wmf"/><Relationship Id="rId4" Type="http://schemas.openxmlformats.org/officeDocument/2006/relationships/image" Target="../media/image113.wmf"/></Relationships>
</file>

<file path=ppt/drawings/_rels/vmlDrawing21.vml.rels><?xml version="1.0" encoding="UTF-8" standalone="yes"?>
<Relationships xmlns="http://schemas.openxmlformats.org/package/2006/relationships"><Relationship Id="rId3" Type="http://schemas.openxmlformats.org/officeDocument/2006/relationships/image" Target="../media/image118.wmf"/><Relationship Id="rId2" Type="http://schemas.openxmlformats.org/officeDocument/2006/relationships/image" Target="../media/image117.wmf"/><Relationship Id="rId1" Type="http://schemas.openxmlformats.org/officeDocument/2006/relationships/image" Target="../media/image116.wmf"/></Relationships>
</file>

<file path=ppt/drawings/_rels/vmlDrawing22.vml.rels><?xml version="1.0" encoding="UTF-8" standalone="yes"?>
<Relationships xmlns="http://schemas.openxmlformats.org/package/2006/relationships"><Relationship Id="rId2" Type="http://schemas.openxmlformats.org/officeDocument/2006/relationships/image" Target="../media/image120.wmf"/><Relationship Id="rId1" Type="http://schemas.openxmlformats.org/officeDocument/2006/relationships/image" Target="../media/image119.wmf"/></Relationships>
</file>

<file path=ppt/drawings/_rels/vmlDrawing23.vml.rels><?xml version="1.0" encoding="UTF-8" standalone="yes"?>
<Relationships xmlns="http://schemas.openxmlformats.org/package/2006/relationships"><Relationship Id="rId2" Type="http://schemas.openxmlformats.org/officeDocument/2006/relationships/image" Target="../media/image122.wmf"/><Relationship Id="rId1" Type="http://schemas.openxmlformats.org/officeDocument/2006/relationships/image" Target="../media/image121.w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124.wmf"/></Relationships>
</file>

<file path=ppt/drawings/_rels/vmlDrawing25.vml.rels><?xml version="1.0" encoding="UTF-8" standalone="yes"?>
<Relationships xmlns="http://schemas.openxmlformats.org/package/2006/relationships"><Relationship Id="rId2" Type="http://schemas.openxmlformats.org/officeDocument/2006/relationships/image" Target="../media/image126.wmf"/><Relationship Id="rId1" Type="http://schemas.openxmlformats.org/officeDocument/2006/relationships/image" Target="../media/image125.w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127.w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128.w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129.w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130.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23.wmf"/><Relationship Id="rId2" Type="http://schemas.openxmlformats.org/officeDocument/2006/relationships/image" Target="../media/image21.wmf"/><Relationship Id="rId1" Type="http://schemas.openxmlformats.org/officeDocument/2006/relationships/image" Target="../media/image22.wmf"/><Relationship Id="rId4" Type="http://schemas.openxmlformats.org/officeDocument/2006/relationships/image" Target="../media/image24.wmf"/></Relationships>
</file>

<file path=ppt/drawings/_rels/vmlDrawing30.vml.rels><?xml version="1.0" encoding="UTF-8" standalone="yes"?>
<Relationships xmlns="http://schemas.openxmlformats.org/package/2006/relationships"><Relationship Id="rId2" Type="http://schemas.openxmlformats.org/officeDocument/2006/relationships/image" Target="../media/image138.wmf"/><Relationship Id="rId1" Type="http://schemas.openxmlformats.org/officeDocument/2006/relationships/image" Target="../media/image137.wmf"/></Relationships>
</file>

<file path=ppt/drawings/_rels/vmlDrawing31.vml.rels><?xml version="1.0" encoding="UTF-8" standalone="yes"?>
<Relationships xmlns="http://schemas.openxmlformats.org/package/2006/relationships"><Relationship Id="rId3" Type="http://schemas.openxmlformats.org/officeDocument/2006/relationships/image" Target="../media/image141.wmf"/><Relationship Id="rId2" Type="http://schemas.openxmlformats.org/officeDocument/2006/relationships/image" Target="../media/image140.wmf"/><Relationship Id="rId1" Type="http://schemas.openxmlformats.org/officeDocument/2006/relationships/image" Target="../media/image139.wmf"/><Relationship Id="rId6" Type="http://schemas.openxmlformats.org/officeDocument/2006/relationships/image" Target="../media/image144.wmf"/><Relationship Id="rId5" Type="http://schemas.openxmlformats.org/officeDocument/2006/relationships/image" Target="../media/image143.wmf"/><Relationship Id="rId4" Type="http://schemas.openxmlformats.org/officeDocument/2006/relationships/image" Target="../media/image142.wmf"/></Relationships>
</file>

<file path=ppt/drawings/_rels/vmlDrawing32.vml.rels><?xml version="1.0" encoding="UTF-8" standalone="yes"?>
<Relationships xmlns="http://schemas.openxmlformats.org/package/2006/relationships"><Relationship Id="rId3" Type="http://schemas.openxmlformats.org/officeDocument/2006/relationships/image" Target="../media/image147.wmf"/><Relationship Id="rId2" Type="http://schemas.openxmlformats.org/officeDocument/2006/relationships/image" Target="../media/image146.wmf"/><Relationship Id="rId1" Type="http://schemas.openxmlformats.org/officeDocument/2006/relationships/image" Target="../media/image145.wmf"/><Relationship Id="rId6" Type="http://schemas.openxmlformats.org/officeDocument/2006/relationships/image" Target="../media/image150.wmf"/><Relationship Id="rId5" Type="http://schemas.openxmlformats.org/officeDocument/2006/relationships/image" Target="../media/image149.wmf"/><Relationship Id="rId4" Type="http://schemas.openxmlformats.org/officeDocument/2006/relationships/image" Target="../media/image148.wmf"/></Relationships>
</file>

<file path=ppt/drawings/_rels/vmlDrawing33.vml.rels><?xml version="1.0" encoding="UTF-8" standalone="yes"?>
<Relationships xmlns="http://schemas.openxmlformats.org/package/2006/relationships"><Relationship Id="rId2" Type="http://schemas.openxmlformats.org/officeDocument/2006/relationships/image" Target="../media/image152.wmf"/><Relationship Id="rId1" Type="http://schemas.openxmlformats.org/officeDocument/2006/relationships/image" Target="../media/image151.wmf"/></Relationships>
</file>

<file path=ppt/drawings/_rels/vmlDrawing34.vml.rels><?xml version="1.0" encoding="UTF-8" standalone="yes"?>
<Relationships xmlns="http://schemas.openxmlformats.org/package/2006/relationships"><Relationship Id="rId3" Type="http://schemas.openxmlformats.org/officeDocument/2006/relationships/image" Target="../media/image155.wmf"/><Relationship Id="rId2" Type="http://schemas.openxmlformats.org/officeDocument/2006/relationships/image" Target="../media/image154.wmf"/><Relationship Id="rId1" Type="http://schemas.openxmlformats.org/officeDocument/2006/relationships/image" Target="../media/image153.wmf"/><Relationship Id="rId4" Type="http://schemas.openxmlformats.org/officeDocument/2006/relationships/image" Target="../media/image156.wmf"/></Relationships>
</file>

<file path=ppt/drawings/_rels/vmlDrawing35.vml.rels><?xml version="1.0" encoding="UTF-8" standalone="yes"?>
<Relationships xmlns="http://schemas.openxmlformats.org/package/2006/relationships"><Relationship Id="rId2" Type="http://schemas.openxmlformats.org/officeDocument/2006/relationships/image" Target="../media/image158.wmf"/><Relationship Id="rId1" Type="http://schemas.openxmlformats.org/officeDocument/2006/relationships/image" Target="../media/image157.wmf"/></Relationships>
</file>

<file path=ppt/drawings/_rels/vmlDrawing36.vml.rels><?xml version="1.0" encoding="UTF-8" standalone="yes"?>
<Relationships xmlns="http://schemas.openxmlformats.org/package/2006/relationships"><Relationship Id="rId1" Type="http://schemas.openxmlformats.org/officeDocument/2006/relationships/image" Target="../media/image159.wmf"/></Relationships>
</file>

<file path=ppt/drawings/_rels/vmlDrawing37.vml.rels><?xml version="1.0" encoding="UTF-8" standalone="yes"?>
<Relationships xmlns="http://schemas.openxmlformats.org/package/2006/relationships"><Relationship Id="rId2" Type="http://schemas.openxmlformats.org/officeDocument/2006/relationships/image" Target="../media/image161.wmf"/><Relationship Id="rId1" Type="http://schemas.openxmlformats.org/officeDocument/2006/relationships/image" Target="../media/image160.wmf"/></Relationships>
</file>

<file path=ppt/drawings/_rels/vmlDrawing38.vml.rels><?xml version="1.0" encoding="UTF-8" standalone="yes"?>
<Relationships xmlns="http://schemas.openxmlformats.org/package/2006/relationships"><Relationship Id="rId1" Type="http://schemas.openxmlformats.org/officeDocument/2006/relationships/image" Target="../media/image163.wmf"/></Relationships>
</file>

<file path=ppt/drawings/_rels/vmlDrawing39.vml.rels><?xml version="1.0" encoding="UTF-8" standalone="yes"?>
<Relationships xmlns="http://schemas.openxmlformats.org/package/2006/relationships"><Relationship Id="rId2" Type="http://schemas.openxmlformats.org/officeDocument/2006/relationships/image" Target="../media/image165.wmf"/><Relationship Id="rId1" Type="http://schemas.openxmlformats.org/officeDocument/2006/relationships/image" Target="../media/image164.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27.wmf"/><Relationship Id="rId2" Type="http://schemas.openxmlformats.org/officeDocument/2006/relationships/image" Target="../media/image26.wmf"/><Relationship Id="rId1" Type="http://schemas.openxmlformats.org/officeDocument/2006/relationships/image" Target="../media/image25.wmf"/></Relationships>
</file>

<file path=ppt/drawings/_rels/vmlDrawing5.vml.rels><?xml version="1.0" encoding="UTF-8" standalone="yes"?>
<Relationships xmlns="http://schemas.openxmlformats.org/package/2006/relationships"><Relationship Id="rId8" Type="http://schemas.openxmlformats.org/officeDocument/2006/relationships/image" Target="../media/image34.wmf"/><Relationship Id="rId3" Type="http://schemas.openxmlformats.org/officeDocument/2006/relationships/image" Target="../media/image26.wmf"/><Relationship Id="rId7" Type="http://schemas.openxmlformats.org/officeDocument/2006/relationships/image" Target="../media/image33.wmf"/><Relationship Id="rId2" Type="http://schemas.openxmlformats.org/officeDocument/2006/relationships/image" Target="../media/image29.wmf"/><Relationship Id="rId1" Type="http://schemas.openxmlformats.org/officeDocument/2006/relationships/image" Target="../media/image28.wmf"/><Relationship Id="rId6" Type="http://schemas.openxmlformats.org/officeDocument/2006/relationships/image" Target="../media/image32.wmf"/><Relationship Id="rId5" Type="http://schemas.openxmlformats.org/officeDocument/2006/relationships/image" Target="../media/image31.wmf"/><Relationship Id="rId4" Type="http://schemas.openxmlformats.org/officeDocument/2006/relationships/image" Target="../media/image30.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36.wmf"/><Relationship Id="rId1" Type="http://schemas.openxmlformats.org/officeDocument/2006/relationships/image" Target="../media/image35.w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38.wmf"/><Relationship Id="rId2" Type="http://schemas.openxmlformats.org/officeDocument/2006/relationships/image" Target="../media/image37.wmf"/><Relationship Id="rId1" Type="http://schemas.openxmlformats.org/officeDocument/2006/relationships/image" Target="../media/image25.wmf"/><Relationship Id="rId6" Type="http://schemas.openxmlformats.org/officeDocument/2006/relationships/image" Target="../media/image41.wmf"/><Relationship Id="rId5" Type="http://schemas.openxmlformats.org/officeDocument/2006/relationships/image" Target="../media/image40.wmf"/><Relationship Id="rId4" Type="http://schemas.openxmlformats.org/officeDocument/2006/relationships/image" Target="../media/image39.w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44.wmf"/><Relationship Id="rId2" Type="http://schemas.openxmlformats.org/officeDocument/2006/relationships/image" Target="../media/image43.wmf"/><Relationship Id="rId1" Type="http://schemas.openxmlformats.org/officeDocument/2006/relationships/image" Target="../media/image42.wmf"/><Relationship Id="rId6" Type="http://schemas.openxmlformats.org/officeDocument/2006/relationships/image" Target="../media/image46.wmf"/><Relationship Id="rId5" Type="http://schemas.openxmlformats.org/officeDocument/2006/relationships/image" Target="../media/image45.wmf"/><Relationship Id="rId4" Type="http://schemas.openxmlformats.org/officeDocument/2006/relationships/image" Target="../media/image26.wmf"/></Relationships>
</file>

<file path=ppt/drawings/_rels/vmlDrawing9.vml.rels><?xml version="1.0" encoding="UTF-8" standalone="yes"?>
<Relationships xmlns="http://schemas.openxmlformats.org/package/2006/relationships"><Relationship Id="rId8" Type="http://schemas.openxmlformats.org/officeDocument/2006/relationships/image" Target="../media/image50.wmf"/><Relationship Id="rId3" Type="http://schemas.openxmlformats.org/officeDocument/2006/relationships/image" Target="../media/image42.wmf"/><Relationship Id="rId7" Type="http://schemas.openxmlformats.org/officeDocument/2006/relationships/image" Target="../media/image49.wmf"/><Relationship Id="rId2" Type="http://schemas.openxmlformats.org/officeDocument/2006/relationships/image" Target="../media/image44.wmf"/><Relationship Id="rId1" Type="http://schemas.openxmlformats.org/officeDocument/2006/relationships/image" Target="../media/image46.wmf"/><Relationship Id="rId6" Type="http://schemas.openxmlformats.org/officeDocument/2006/relationships/image" Target="../media/image48.wmf"/><Relationship Id="rId5" Type="http://schemas.openxmlformats.org/officeDocument/2006/relationships/image" Target="../media/image47.wmf"/><Relationship Id="rId10" Type="http://schemas.openxmlformats.org/officeDocument/2006/relationships/image" Target="../media/image52.wmf"/><Relationship Id="rId4" Type="http://schemas.openxmlformats.org/officeDocument/2006/relationships/image" Target="../media/image43.wmf"/><Relationship Id="rId9" Type="http://schemas.openxmlformats.org/officeDocument/2006/relationships/image" Target="../media/image51.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00">
                <a:latin typeface="Arial" charset="0"/>
                <a:ea typeface="宋体" pitchFamily="2" charset="-122"/>
              </a:defRPr>
            </a:lvl1pPr>
          </a:lstStyle>
          <a:p>
            <a:pPr>
              <a:defRPr/>
            </a:pPr>
            <a:endParaRPr lang="en-US" altLang="zh-CN"/>
          </a:p>
        </p:txBody>
      </p:sp>
      <p:sp>
        <p:nvSpPr>
          <p:cNvPr id="4099" name="Rectangle 3"/>
          <p:cNvSpPr>
            <a:spLocks noGrp="1" noChangeArrowheads="1"/>
          </p:cNvSpPr>
          <p:nvPr>
            <p:ph type="dt"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Arial" charset="0"/>
                <a:ea typeface="宋体" pitchFamily="2" charset="-122"/>
              </a:defRPr>
            </a:lvl1pPr>
          </a:lstStyle>
          <a:p>
            <a:pPr>
              <a:defRPr/>
            </a:pPr>
            <a:endParaRPr lang="en-US" altLang="zh-CN"/>
          </a:p>
        </p:txBody>
      </p:sp>
      <p:sp>
        <p:nvSpPr>
          <p:cNvPr id="27652"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4101" name="Rectangle 5"/>
          <p:cNvSpPr>
            <a:spLocks noGrp="1" noChangeArrowheads="1"/>
          </p:cNvSpPr>
          <p:nvPr>
            <p:ph type="body" sz="quarter" idx="3"/>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4102" name="Rectangle 6"/>
          <p:cNvSpPr>
            <a:spLocks noGrp="1" noChangeArrowheads="1"/>
          </p:cNvSpPr>
          <p:nvPr>
            <p:ph type="ftr" sz="quarter" idx="4"/>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Arial" charset="0"/>
                <a:ea typeface="宋体" pitchFamily="2" charset="-122"/>
              </a:defRPr>
            </a:lvl1pPr>
          </a:lstStyle>
          <a:p>
            <a:pPr>
              <a:defRPr/>
            </a:pPr>
            <a:endParaRPr lang="en-US" altLang="zh-CN"/>
          </a:p>
        </p:txBody>
      </p:sp>
      <p:sp>
        <p:nvSpPr>
          <p:cNvPr id="4103" name="Rectangle 7"/>
          <p:cNvSpPr>
            <a:spLocks noGrp="1" noChangeArrowheads="1"/>
          </p:cNvSpPr>
          <p:nvPr>
            <p:ph type="sldNum" sz="quarter" idx="5"/>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Arial" charset="0"/>
                <a:ea typeface="宋体" pitchFamily="2" charset="-122"/>
              </a:defRPr>
            </a:lvl1pPr>
          </a:lstStyle>
          <a:p>
            <a:pPr>
              <a:defRPr/>
            </a:pPr>
            <a:fld id="{17DD1F56-5DC7-4D77-AC01-5B4343087863}" type="slidenum">
              <a:rPr lang="en-US" altLang="zh-CN"/>
              <a:pPr>
                <a:defRPr/>
              </a:pPr>
              <a:t>‹#›</a:t>
            </a:fld>
            <a:endParaRPr lang="en-US" altLang="zh-CN"/>
          </a:p>
        </p:txBody>
      </p:sp>
    </p:spTree>
    <p:extLst>
      <p:ext uri="{BB962C8B-B14F-4D97-AF65-F5344CB8AC3E}">
        <p14:creationId xmlns:p14="http://schemas.microsoft.com/office/powerpoint/2010/main" val="3099972732"/>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Arial"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Arial"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Arial"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Arial"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17DD1F56-5DC7-4D77-AC01-5B4343087863}" type="slidenum">
              <a:rPr lang="en-US" altLang="zh-CN" smtClean="0"/>
              <a:pPr>
                <a:defRPr/>
              </a:pPr>
              <a:t>13</a:t>
            </a:fld>
            <a:endParaRPr lang="en-US" altLang="zh-CN"/>
          </a:p>
        </p:txBody>
      </p:sp>
    </p:spTree>
    <p:extLst>
      <p:ext uri="{BB962C8B-B14F-4D97-AF65-F5344CB8AC3E}">
        <p14:creationId xmlns:p14="http://schemas.microsoft.com/office/powerpoint/2010/main" val="42742656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类似于传染病的模型三。</a:t>
            </a:r>
            <a:r>
              <a:rPr lang="en-US" altLang="zh-CN" dirty="0"/>
              <a:t>SIS</a:t>
            </a:r>
            <a:r>
              <a:rPr lang="zh-CN" altLang="en-US" dirty="0"/>
              <a:t>模型。</a:t>
            </a:r>
          </a:p>
        </p:txBody>
      </p:sp>
      <p:sp>
        <p:nvSpPr>
          <p:cNvPr id="4" name="灯片编号占位符 3"/>
          <p:cNvSpPr>
            <a:spLocks noGrp="1"/>
          </p:cNvSpPr>
          <p:nvPr>
            <p:ph type="sldNum" sz="quarter" idx="10"/>
          </p:nvPr>
        </p:nvSpPr>
        <p:spPr/>
        <p:txBody>
          <a:bodyPr/>
          <a:lstStyle/>
          <a:p>
            <a:pPr>
              <a:defRPr/>
            </a:pPr>
            <a:fld id="{17DD1F56-5DC7-4D77-AC01-5B4343087863}" type="slidenum">
              <a:rPr lang="en-US" altLang="zh-CN" smtClean="0"/>
              <a:pPr>
                <a:defRPr/>
              </a:pPr>
              <a:t>26</a:t>
            </a:fld>
            <a:endParaRPr lang="en-US" altLang="zh-CN"/>
          </a:p>
        </p:txBody>
      </p:sp>
    </p:spTree>
    <p:extLst>
      <p:ext uri="{BB962C8B-B14F-4D97-AF65-F5344CB8AC3E}">
        <p14:creationId xmlns:p14="http://schemas.microsoft.com/office/powerpoint/2010/main" val="8616469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17DD1F56-5DC7-4D77-AC01-5B4343087863}" type="slidenum">
              <a:rPr lang="en-US" altLang="zh-CN" smtClean="0"/>
              <a:pPr>
                <a:defRPr/>
              </a:pPr>
              <a:t>89</a:t>
            </a:fld>
            <a:endParaRPr lang="en-US" altLang="zh-CN"/>
          </a:p>
        </p:txBody>
      </p:sp>
    </p:spTree>
    <p:extLst>
      <p:ext uri="{BB962C8B-B14F-4D97-AF65-F5344CB8AC3E}">
        <p14:creationId xmlns:p14="http://schemas.microsoft.com/office/powerpoint/2010/main" val="34403070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 name="Group 2"/>
          <p:cNvGrpSpPr>
            <a:grpSpLocks/>
          </p:cNvGrpSpPr>
          <p:nvPr/>
        </p:nvGrpSpPr>
        <p:grpSpPr bwMode="auto">
          <a:xfrm>
            <a:off x="0" y="2438400"/>
            <a:ext cx="9009063" cy="1052513"/>
            <a:chOff x="0" y="1536"/>
            <a:chExt cx="5675" cy="663"/>
          </a:xfrm>
        </p:grpSpPr>
        <p:grpSp>
          <p:nvGrpSpPr>
            <p:cNvPr id="5" name="Group 3"/>
            <p:cNvGrpSpPr>
              <a:grpSpLocks/>
            </p:cNvGrpSpPr>
            <p:nvPr/>
          </p:nvGrpSpPr>
          <p:grpSpPr bwMode="auto">
            <a:xfrm>
              <a:off x="183" y="1604"/>
              <a:ext cx="448" cy="299"/>
              <a:chOff x="720" y="336"/>
              <a:chExt cx="624" cy="432"/>
            </a:xfrm>
          </p:grpSpPr>
          <p:sp>
            <p:nvSpPr>
              <p:cNvPr id="12" name="Rectangle 4"/>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itchFamily="34" charset="0"/>
                    <a:ea typeface="宋体" pitchFamily="2" charset="-122"/>
                  </a:defRPr>
                </a:lvl9pPr>
              </a:lstStyle>
              <a:p>
                <a:pPr eaLnBrk="1" hangingPunct="1">
                  <a:defRPr/>
                </a:pPr>
                <a:endParaRPr lang="zh-CN" altLang="en-US"/>
              </a:p>
            </p:txBody>
          </p:sp>
          <p:sp>
            <p:nvSpPr>
              <p:cNvPr id="13" name="Rectangle 5"/>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itchFamily="34" charset="0"/>
                    <a:ea typeface="宋体" pitchFamily="2" charset="-122"/>
                  </a:defRPr>
                </a:lvl9pPr>
              </a:lstStyle>
              <a:p>
                <a:pPr eaLnBrk="1" hangingPunct="1">
                  <a:defRPr/>
                </a:pPr>
                <a:endParaRPr lang="zh-CN" altLang="en-US"/>
              </a:p>
            </p:txBody>
          </p:sp>
        </p:grpSp>
        <p:grpSp>
          <p:nvGrpSpPr>
            <p:cNvPr id="6" name="Group 6"/>
            <p:cNvGrpSpPr>
              <a:grpSpLocks/>
            </p:cNvGrpSpPr>
            <p:nvPr/>
          </p:nvGrpSpPr>
          <p:grpSpPr bwMode="auto">
            <a:xfrm>
              <a:off x="261" y="1870"/>
              <a:ext cx="465" cy="299"/>
              <a:chOff x="912" y="2640"/>
              <a:chExt cx="672" cy="432"/>
            </a:xfrm>
          </p:grpSpPr>
          <p:sp>
            <p:nvSpPr>
              <p:cNvPr id="10" name="Rectangle 7"/>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itchFamily="34" charset="0"/>
                    <a:ea typeface="宋体" pitchFamily="2" charset="-122"/>
                  </a:defRPr>
                </a:lvl9pPr>
              </a:lstStyle>
              <a:p>
                <a:pPr eaLnBrk="1" hangingPunct="1">
                  <a:defRPr/>
                </a:pPr>
                <a:endParaRPr lang="zh-CN" altLang="en-US"/>
              </a:p>
            </p:txBody>
          </p:sp>
          <p:sp>
            <p:nvSpPr>
              <p:cNvPr id="11" name="Rectangle 8"/>
              <p:cNvSpPr>
                <a:spLocks noChangeArrowheads="1"/>
              </p:cNvSpPr>
              <p:nvPr/>
            </p:nvSpPr>
            <p:spPr bwMode="auto">
              <a:xfrm>
                <a:off x="1249" y="2640"/>
                <a:ext cx="335"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itchFamily="34" charset="0"/>
                    <a:ea typeface="宋体" pitchFamily="2" charset="-122"/>
                  </a:defRPr>
                </a:lvl9pPr>
              </a:lstStyle>
              <a:p>
                <a:pPr eaLnBrk="1" hangingPunct="1">
                  <a:defRPr/>
                </a:pPr>
                <a:endParaRPr lang="zh-CN" altLang="en-US"/>
              </a:p>
            </p:txBody>
          </p:sp>
        </p:grpSp>
        <p:sp>
          <p:nvSpPr>
            <p:cNvPr id="7" name="Rectangle 9"/>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itchFamily="34" charset="0"/>
                  <a:ea typeface="宋体" pitchFamily="2" charset="-122"/>
                </a:defRPr>
              </a:lvl9pPr>
            </a:lstStyle>
            <a:p>
              <a:pPr eaLnBrk="1" hangingPunct="1">
                <a:defRPr/>
              </a:pPr>
              <a:endParaRPr lang="zh-CN" altLang="en-US"/>
            </a:p>
          </p:txBody>
        </p:sp>
        <p:sp>
          <p:nvSpPr>
            <p:cNvPr id="8" name="Rectangle 10"/>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itchFamily="34" charset="0"/>
                  <a:ea typeface="宋体" pitchFamily="2" charset="-122"/>
                </a:defRPr>
              </a:lvl9pPr>
            </a:lstStyle>
            <a:p>
              <a:pPr eaLnBrk="1" hangingPunct="1">
                <a:defRPr/>
              </a:pPr>
              <a:endParaRPr lang="zh-CN" altLang="en-US"/>
            </a:p>
          </p:txBody>
        </p:sp>
        <p:sp>
          <p:nvSpPr>
            <p:cNvPr id="9" name="Rectangle 11"/>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itchFamily="34" charset="0"/>
                  <a:ea typeface="宋体" pitchFamily="2" charset="-122"/>
                </a:defRPr>
              </a:lvl9pPr>
            </a:lstStyle>
            <a:p>
              <a:pPr eaLnBrk="1" hangingPunct="1">
                <a:defRPr/>
              </a:pPr>
              <a:endParaRPr lang="zh-CN" altLang="en-US"/>
            </a:p>
          </p:txBody>
        </p:sp>
      </p:grpSp>
      <p:sp>
        <p:nvSpPr>
          <p:cNvPr id="8204" name="Rectangle 12"/>
          <p:cNvSpPr>
            <a:spLocks noGrp="1" noChangeArrowheads="1"/>
          </p:cNvSpPr>
          <p:nvPr>
            <p:ph type="ctrTitle"/>
          </p:nvPr>
        </p:nvSpPr>
        <p:spPr>
          <a:xfrm>
            <a:off x="990600" y="1676400"/>
            <a:ext cx="7772400" cy="1462088"/>
          </a:xfrm>
        </p:spPr>
        <p:txBody>
          <a:bodyPr/>
          <a:lstStyle>
            <a:lvl1pPr>
              <a:defRPr/>
            </a:lvl1pPr>
          </a:lstStyle>
          <a:p>
            <a:pPr lvl="0"/>
            <a:r>
              <a:rPr lang="zh-CN" altLang="en-US" noProof="0"/>
              <a:t>单击此处编辑母版标题样式</a:t>
            </a:r>
          </a:p>
        </p:txBody>
      </p:sp>
      <p:sp>
        <p:nvSpPr>
          <p:cNvPr id="8205" name="Rectangle 13"/>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pPr lvl="0"/>
            <a:r>
              <a:rPr lang="zh-CN" altLang="en-US" noProof="0"/>
              <a:t>单击此处编辑母版副标题样式</a:t>
            </a:r>
          </a:p>
        </p:txBody>
      </p:sp>
      <p:sp>
        <p:nvSpPr>
          <p:cNvPr id="14" name="Rectangle 14"/>
          <p:cNvSpPr>
            <a:spLocks noGrp="1" noChangeArrowheads="1"/>
          </p:cNvSpPr>
          <p:nvPr>
            <p:ph type="dt" sz="half" idx="10"/>
          </p:nvPr>
        </p:nvSpPr>
        <p:spPr>
          <a:xfrm>
            <a:off x="990600" y="6248400"/>
            <a:ext cx="1905000" cy="457200"/>
          </a:xfrm>
        </p:spPr>
        <p:txBody>
          <a:bodyPr/>
          <a:lstStyle>
            <a:lvl1pPr>
              <a:defRPr>
                <a:solidFill>
                  <a:schemeClr val="bg2"/>
                </a:solidFill>
              </a:defRPr>
            </a:lvl1pPr>
          </a:lstStyle>
          <a:p>
            <a:pPr>
              <a:defRPr/>
            </a:pPr>
            <a:endParaRPr lang="en-US" altLang="zh-CN"/>
          </a:p>
        </p:txBody>
      </p:sp>
      <p:sp>
        <p:nvSpPr>
          <p:cNvPr id="15" name="Rectangle 15"/>
          <p:cNvSpPr>
            <a:spLocks noGrp="1" noChangeArrowheads="1"/>
          </p:cNvSpPr>
          <p:nvPr>
            <p:ph type="ftr" sz="quarter" idx="11"/>
          </p:nvPr>
        </p:nvSpPr>
        <p:spPr>
          <a:xfrm>
            <a:off x="3429000" y="6248400"/>
            <a:ext cx="2895600" cy="457200"/>
          </a:xfrm>
        </p:spPr>
        <p:txBody>
          <a:bodyPr/>
          <a:lstStyle>
            <a:lvl1pPr>
              <a:defRPr>
                <a:solidFill>
                  <a:schemeClr val="bg2"/>
                </a:solidFill>
              </a:defRPr>
            </a:lvl1pPr>
          </a:lstStyle>
          <a:p>
            <a:pPr>
              <a:defRPr/>
            </a:pPr>
            <a:endParaRPr lang="en-US" altLang="zh-CN"/>
          </a:p>
        </p:txBody>
      </p:sp>
      <p:sp>
        <p:nvSpPr>
          <p:cNvPr id="16" name="Rectangle 16"/>
          <p:cNvSpPr>
            <a:spLocks noGrp="1" noChangeArrowheads="1"/>
          </p:cNvSpPr>
          <p:nvPr>
            <p:ph type="sldNum" sz="quarter" idx="12"/>
          </p:nvPr>
        </p:nvSpPr>
        <p:spPr>
          <a:xfrm>
            <a:off x="6858000" y="6248400"/>
            <a:ext cx="1905000" cy="457200"/>
          </a:xfrm>
        </p:spPr>
        <p:txBody>
          <a:bodyPr/>
          <a:lstStyle>
            <a:lvl1pPr>
              <a:defRPr>
                <a:solidFill>
                  <a:schemeClr val="bg2"/>
                </a:solidFill>
              </a:defRPr>
            </a:lvl1pPr>
          </a:lstStyle>
          <a:p>
            <a:pPr>
              <a:defRPr/>
            </a:pPr>
            <a:fld id="{473ADA60-4D2D-450D-8178-6A87DBF54365}" type="slidenum">
              <a:rPr lang="en-US" altLang="zh-CN"/>
              <a:pPr>
                <a:defRPr/>
              </a:pPr>
              <a:t>‹#›</a:t>
            </a:fld>
            <a:endParaRPr lang="en-US" altLang="zh-CN"/>
          </a:p>
        </p:txBody>
      </p:sp>
    </p:spTree>
    <p:extLst>
      <p:ext uri="{BB962C8B-B14F-4D97-AF65-F5344CB8AC3E}">
        <p14:creationId xmlns:p14="http://schemas.microsoft.com/office/powerpoint/2010/main" val="12429333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11"/>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12"/>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13"/>
          <p:cNvSpPr>
            <a:spLocks noGrp="1" noChangeArrowheads="1"/>
          </p:cNvSpPr>
          <p:nvPr>
            <p:ph type="sldNum" sz="quarter" idx="12"/>
          </p:nvPr>
        </p:nvSpPr>
        <p:spPr>
          <a:ln/>
        </p:spPr>
        <p:txBody>
          <a:bodyPr/>
          <a:lstStyle>
            <a:lvl1pPr>
              <a:defRPr/>
            </a:lvl1pPr>
          </a:lstStyle>
          <a:p>
            <a:pPr>
              <a:defRPr/>
            </a:pPr>
            <a:fld id="{E6B9975D-5AF3-47BE-9E70-B77542353037}" type="slidenum">
              <a:rPr lang="en-US" altLang="zh-CN"/>
              <a:pPr>
                <a:defRPr/>
              </a:pPr>
              <a:t>‹#›</a:t>
            </a:fld>
            <a:endParaRPr lang="en-US" altLang="zh-CN"/>
          </a:p>
        </p:txBody>
      </p:sp>
    </p:spTree>
    <p:extLst>
      <p:ext uri="{BB962C8B-B14F-4D97-AF65-F5344CB8AC3E}">
        <p14:creationId xmlns:p14="http://schemas.microsoft.com/office/powerpoint/2010/main" val="20753360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004050" y="214313"/>
            <a:ext cx="1951038" cy="591820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1150938" y="214313"/>
            <a:ext cx="5700712" cy="591820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11"/>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12"/>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13"/>
          <p:cNvSpPr>
            <a:spLocks noGrp="1" noChangeArrowheads="1"/>
          </p:cNvSpPr>
          <p:nvPr>
            <p:ph type="sldNum" sz="quarter" idx="12"/>
          </p:nvPr>
        </p:nvSpPr>
        <p:spPr>
          <a:ln/>
        </p:spPr>
        <p:txBody>
          <a:bodyPr/>
          <a:lstStyle>
            <a:lvl1pPr>
              <a:defRPr/>
            </a:lvl1pPr>
          </a:lstStyle>
          <a:p>
            <a:pPr>
              <a:defRPr/>
            </a:pPr>
            <a:fld id="{70F06B05-41B4-40BB-861E-70C249C40CF3}" type="slidenum">
              <a:rPr lang="en-US" altLang="zh-CN"/>
              <a:pPr>
                <a:defRPr/>
              </a:pPr>
              <a:t>‹#›</a:t>
            </a:fld>
            <a:endParaRPr lang="en-US" altLang="zh-CN"/>
          </a:p>
        </p:txBody>
      </p:sp>
    </p:spTree>
    <p:extLst>
      <p:ext uri="{BB962C8B-B14F-4D97-AF65-F5344CB8AC3E}">
        <p14:creationId xmlns:p14="http://schemas.microsoft.com/office/powerpoint/2010/main" val="364497032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AndTwoObj">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a:xfrm>
            <a:off x="685800" y="609600"/>
            <a:ext cx="7772400" cy="1143000"/>
          </a:xfrm>
        </p:spPr>
        <p:txBody>
          <a:bodyPr/>
          <a:lstStyle/>
          <a:p>
            <a:r>
              <a:rPr lang="zh-CN" altLang="en-US"/>
              <a:t>单击此处编辑母版标题样式</a:t>
            </a:r>
          </a:p>
        </p:txBody>
      </p:sp>
      <p:sp>
        <p:nvSpPr>
          <p:cNvPr id="3" name="内容占位符 2"/>
          <p:cNvSpPr>
            <a:spLocks noGrp="1"/>
          </p:cNvSpPr>
          <p:nvPr>
            <p:ph sz="half" idx="1"/>
          </p:nvPr>
        </p:nvSpPr>
        <p:spPr>
          <a:xfrm>
            <a:off x="685800" y="1981200"/>
            <a:ext cx="3810000" cy="41148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4648200" y="1981200"/>
            <a:ext cx="3810000" cy="1981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p:nvPr>
        </p:nvSpPr>
        <p:spPr>
          <a:xfrm>
            <a:off x="4648200" y="4114800"/>
            <a:ext cx="3810000" cy="1981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7"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8" name="Rectangle 6"/>
          <p:cNvSpPr>
            <a:spLocks noGrp="1" noChangeArrowheads="1"/>
          </p:cNvSpPr>
          <p:nvPr>
            <p:ph type="sldNum" sz="quarter" idx="12"/>
          </p:nvPr>
        </p:nvSpPr>
        <p:spPr>
          <a:ln/>
        </p:spPr>
        <p:txBody>
          <a:bodyPr/>
          <a:lstStyle>
            <a:lvl1pPr>
              <a:defRPr/>
            </a:lvl1pPr>
          </a:lstStyle>
          <a:p>
            <a:fld id="{6FD6CB4B-8B9A-48A7-A026-159B13D6348B}" type="slidenum">
              <a:rPr lang="en-US" altLang="zh-CN"/>
              <a:pPr/>
              <a:t>‹#›</a:t>
            </a:fld>
            <a:endParaRPr lang="en-US" altLang="zh-CN"/>
          </a:p>
        </p:txBody>
      </p:sp>
    </p:spTree>
    <p:extLst>
      <p:ext uri="{BB962C8B-B14F-4D97-AF65-F5344CB8AC3E}">
        <p14:creationId xmlns:p14="http://schemas.microsoft.com/office/powerpoint/2010/main" val="21454305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Only">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685800" y="609600"/>
            <a:ext cx="7772400" cy="54864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a:ln/>
        </p:spPr>
        <p:txBody>
          <a:bodyPr/>
          <a:lstStyle>
            <a:lvl1pPr>
              <a:defRPr/>
            </a:lvl1pPr>
          </a:lstStyle>
          <a:p>
            <a:fld id="{5847340D-DC6C-49EC-BBDE-B2653B0B7DFD}" type="slidenum">
              <a:rPr lang="en-US" altLang="zh-CN"/>
              <a:pPr/>
              <a:t>‹#›</a:t>
            </a:fld>
            <a:endParaRPr lang="en-US" altLang="zh-CN"/>
          </a:p>
        </p:txBody>
      </p:sp>
    </p:spTree>
    <p:extLst>
      <p:ext uri="{BB962C8B-B14F-4D97-AF65-F5344CB8AC3E}">
        <p14:creationId xmlns:p14="http://schemas.microsoft.com/office/powerpoint/2010/main" val="29875852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11"/>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12"/>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13"/>
          <p:cNvSpPr>
            <a:spLocks noGrp="1" noChangeArrowheads="1"/>
          </p:cNvSpPr>
          <p:nvPr>
            <p:ph type="sldNum" sz="quarter" idx="12"/>
          </p:nvPr>
        </p:nvSpPr>
        <p:spPr>
          <a:ln/>
        </p:spPr>
        <p:txBody>
          <a:bodyPr/>
          <a:lstStyle>
            <a:lvl1pPr>
              <a:defRPr/>
            </a:lvl1pPr>
          </a:lstStyle>
          <a:p>
            <a:pPr>
              <a:defRPr/>
            </a:pPr>
            <a:fld id="{B5E95236-D0C1-4D31-8D61-5EF5DA33B082}" type="slidenum">
              <a:rPr lang="en-US" altLang="zh-CN"/>
              <a:pPr>
                <a:defRPr/>
              </a:pPr>
              <a:t>‹#›</a:t>
            </a:fld>
            <a:endParaRPr lang="en-US" altLang="zh-CN"/>
          </a:p>
        </p:txBody>
      </p:sp>
    </p:spTree>
    <p:extLst>
      <p:ext uri="{BB962C8B-B14F-4D97-AF65-F5344CB8AC3E}">
        <p14:creationId xmlns:p14="http://schemas.microsoft.com/office/powerpoint/2010/main" val="29925715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11"/>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12"/>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13"/>
          <p:cNvSpPr>
            <a:spLocks noGrp="1" noChangeArrowheads="1"/>
          </p:cNvSpPr>
          <p:nvPr>
            <p:ph type="sldNum" sz="quarter" idx="12"/>
          </p:nvPr>
        </p:nvSpPr>
        <p:spPr>
          <a:ln/>
        </p:spPr>
        <p:txBody>
          <a:bodyPr/>
          <a:lstStyle>
            <a:lvl1pPr>
              <a:defRPr/>
            </a:lvl1pPr>
          </a:lstStyle>
          <a:p>
            <a:pPr>
              <a:defRPr/>
            </a:pPr>
            <a:fld id="{B1C11541-3E29-4523-A965-B2A02D387D40}" type="slidenum">
              <a:rPr lang="en-US" altLang="zh-CN"/>
              <a:pPr>
                <a:defRPr/>
              </a:pPr>
              <a:t>‹#›</a:t>
            </a:fld>
            <a:endParaRPr lang="en-US" altLang="zh-CN"/>
          </a:p>
        </p:txBody>
      </p:sp>
    </p:spTree>
    <p:extLst>
      <p:ext uri="{BB962C8B-B14F-4D97-AF65-F5344CB8AC3E}">
        <p14:creationId xmlns:p14="http://schemas.microsoft.com/office/powerpoint/2010/main" val="28196914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1182688" y="2017713"/>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5145088" y="2017713"/>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11"/>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12"/>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13"/>
          <p:cNvSpPr>
            <a:spLocks noGrp="1" noChangeArrowheads="1"/>
          </p:cNvSpPr>
          <p:nvPr>
            <p:ph type="sldNum" sz="quarter" idx="12"/>
          </p:nvPr>
        </p:nvSpPr>
        <p:spPr>
          <a:ln/>
        </p:spPr>
        <p:txBody>
          <a:bodyPr/>
          <a:lstStyle>
            <a:lvl1pPr>
              <a:defRPr/>
            </a:lvl1pPr>
          </a:lstStyle>
          <a:p>
            <a:pPr>
              <a:defRPr/>
            </a:pPr>
            <a:fld id="{B6DA396E-18E0-4BBA-98E2-E48FBA7AEB3B}" type="slidenum">
              <a:rPr lang="en-US" altLang="zh-CN"/>
              <a:pPr>
                <a:defRPr/>
              </a:pPr>
              <a:t>‹#›</a:t>
            </a:fld>
            <a:endParaRPr lang="en-US" altLang="zh-CN"/>
          </a:p>
        </p:txBody>
      </p:sp>
    </p:spTree>
    <p:extLst>
      <p:ext uri="{BB962C8B-B14F-4D97-AF65-F5344CB8AC3E}">
        <p14:creationId xmlns:p14="http://schemas.microsoft.com/office/powerpoint/2010/main" val="42331247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11"/>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12"/>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13"/>
          <p:cNvSpPr>
            <a:spLocks noGrp="1" noChangeArrowheads="1"/>
          </p:cNvSpPr>
          <p:nvPr>
            <p:ph type="sldNum" sz="quarter" idx="12"/>
          </p:nvPr>
        </p:nvSpPr>
        <p:spPr>
          <a:ln/>
        </p:spPr>
        <p:txBody>
          <a:bodyPr/>
          <a:lstStyle>
            <a:lvl1pPr>
              <a:defRPr/>
            </a:lvl1pPr>
          </a:lstStyle>
          <a:p>
            <a:pPr>
              <a:defRPr/>
            </a:pPr>
            <a:fld id="{C35574ED-84E8-4CE4-9112-BBBDCAB4BF8F}" type="slidenum">
              <a:rPr lang="en-US" altLang="zh-CN"/>
              <a:pPr>
                <a:defRPr/>
              </a:pPr>
              <a:t>‹#›</a:t>
            </a:fld>
            <a:endParaRPr lang="en-US" altLang="zh-CN"/>
          </a:p>
        </p:txBody>
      </p:sp>
    </p:spTree>
    <p:extLst>
      <p:ext uri="{BB962C8B-B14F-4D97-AF65-F5344CB8AC3E}">
        <p14:creationId xmlns:p14="http://schemas.microsoft.com/office/powerpoint/2010/main" val="25827094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11"/>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12"/>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13"/>
          <p:cNvSpPr>
            <a:spLocks noGrp="1" noChangeArrowheads="1"/>
          </p:cNvSpPr>
          <p:nvPr>
            <p:ph type="sldNum" sz="quarter" idx="12"/>
          </p:nvPr>
        </p:nvSpPr>
        <p:spPr>
          <a:ln/>
        </p:spPr>
        <p:txBody>
          <a:bodyPr/>
          <a:lstStyle>
            <a:lvl1pPr>
              <a:defRPr/>
            </a:lvl1pPr>
          </a:lstStyle>
          <a:p>
            <a:pPr>
              <a:defRPr/>
            </a:pPr>
            <a:fld id="{FC6F7CD8-9430-45E1-8849-2798C24FEBEE}" type="slidenum">
              <a:rPr lang="en-US" altLang="zh-CN"/>
              <a:pPr>
                <a:defRPr/>
              </a:pPr>
              <a:t>‹#›</a:t>
            </a:fld>
            <a:endParaRPr lang="en-US" altLang="zh-CN"/>
          </a:p>
        </p:txBody>
      </p:sp>
    </p:spTree>
    <p:extLst>
      <p:ext uri="{BB962C8B-B14F-4D97-AF65-F5344CB8AC3E}">
        <p14:creationId xmlns:p14="http://schemas.microsoft.com/office/powerpoint/2010/main" val="21435298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11"/>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12"/>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13"/>
          <p:cNvSpPr>
            <a:spLocks noGrp="1" noChangeArrowheads="1"/>
          </p:cNvSpPr>
          <p:nvPr>
            <p:ph type="sldNum" sz="quarter" idx="12"/>
          </p:nvPr>
        </p:nvSpPr>
        <p:spPr>
          <a:ln/>
        </p:spPr>
        <p:txBody>
          <a:bodyPr/>
          <a:lstStyle>
            <a:lvl1pPr>
              <a:defRPr/>
            </a:lvl1pPr>
          </a:lstStyle>
          <a:p>
            <a:pPr>
              <a:defRPr/>
            </a:pPr>
            <a:fld id="{F7AF8744-B749-4E3D-8D0A-DDDD22EBBCBE}" type="slidenum">
              <a:rPr lang="en-US" altLang="zh-CN"/>
              <a:pPr>
                <a:defRPr/>
              </a:pPr>
              <a:t>‹#›</a:t>
            </a:fld>
            <a:endParaRPr lang="en-US" altLang="zh-CN"/>
          </a:p>
        </p:txBody>
      </p:sp>
    </p:spTree>
    <p:extLst>
      <p:ext uri="{BB962C8B-B14F-4D97-AF65-F5344CB8AC3E}">
        <p14:creationId xmlns:p14="http://schemas.microsoft.com/office/powerpoint/2010/main" val="9866840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11"/>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12"/>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13"/>
          <p:cNvSpPr>
            <a:spLocks noGrp="1" noChangeArrowheads="1"/>
          </p:cNvSpPr>
          <p:nvPr>
            <p:ph type="sldNum" sz="quarter" idx="12"/>
          </p:nvPr>
        </p:nvSpPr>
        <p:spPr>
          <a:ln/>
        </p:spPr>
        <p:txBody>
          <a:bodyPr/>
          <a:lstStyle>
            <a:lvl1pPr>
              <a:defRPr/>
            </a:lvl1pPr>
          </a:lstStyle>
          <a:p>
            <a:pPr>
              <a:defRPr/>
            </a:pPr>
            <a:fld id="{293643C5-297B-4508-A147-F2089B723892}" type="slidenum">
              <a:rPr lang="en-US" altLang="zh-CN"/>
              <a:pPr>
                <a:defRPr/>
              </a:pPr>
              <a:t>‹#›</a:t>
            </a:fld>
            <a:endParaRPr lang="en-US" altLang="zh-CN"/>
          </a:p>
        </p:txBody>
      </p:sp>
    </p:spTree>
    <p:extLst>
      <p:ext uri="{BB962C8B-B14F-4D97-AF65-F5344CB8AC3E}">
        <p14:creationId xmlns:p14="http://schemas.microsoft.com/office/powerpoint/2010/main" val="991198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11"/>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12"/>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13"/>
          <p:cNvSpPr>
            <a:spLocks noGrp="1" noChangeArrowheads="1"/>
          </p:cNvSpPr>
          <p:nvPr>
            <p:ph type="sldNum" sz="quarter" idx="12"/>
          </p:nvPr>
        </p:nvSpPr>
        <p:spPr>
          <a:ln/>
        </p:spPr>
        <p:txBody>
          <a:bodyPr/>
          <a:lstStyle>
            <a:lvl1pPr>
              <a:defRPr/>
            </a:lvl1pPr>
          </a:lstStyle>
          <a:p>
            <a:pPr>
              <a:defRPr/>
            </a:pPr>
            <a:fld id="{CFC70C47-11EB-495D-BC37-B11E3F8A4471}" type="slidenum">
              <a:rPr lang="en-US" altLang="zh-CN"/>
              <a:pPr>
                <a:defRPr/>
              </a:pPr>
              <a:t>‹#›</a:t>
            </a:fld>
            <a:endParaRPr lang="en-US" altLang="zh-CN"/>
          </a:p>
        </p:txBody>
      </p:sp>
    </p:spTree>
    <p:extLst>
      <p:ext uri="{BB962C8B-B14F-4D97-AF65-F5344CB8AC3E}">
        <p14:creationId xmlns:p14="http://schemas.microsoft.com/office/powerpoint/2010/main" val="26493169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ChangeArrowheads="1"/>
          </p:cNvSpPr>
          <p:nvPr/>
        </p:nvSpPr>
        <p:spPr bwMode="ltGray">
          <a:xfrm>
            <a:off x="417513" y="1098550"/>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itchFamily="34" charset="0"/>
                <a:ea typeface="宋体" pitchFamily="2" charset="-122"/>
              </a:defRPr>
            </a:lvl9pPr>
          </a:lstStyle>
          <a:p>
            <a:pPr algn="ctr" eaLnBrk="1" hangingPunct="1">
              <a:defRPr/>
            </a:pPr>
            <a:endParaRPr kumimoji="1" lang="zh-CN" altLang="zh-CN" sz="2400"/>
          </a:p>
        </p:txBody>
      </p:sp>
      <p:sp>
        <p:nvSpPr>
          <p:cNvPr id="1027" name="Rectangle 3"/>
          <p:cNvSpPr>
            <a:spLocks noChangeArrowheads="1"/>
          </p:cNvSpPr>
          <p:nvPr/>
        </p:nvSpPr>
        <p:spPr bwMode="ltGray">
          <a:xfrm>
            <a:off x="800100" y="1098550"/>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itchFamily="34" charset="0"/>
                <a:ea typeface="宋体" pitchFamily="2" charset="-122"/>
              </a:defRPr>
            </a:lvl9pPr>
          </a:lstStyle>
          <a:p>
            <a:pPr algn="ctr" eaLnBrk="1" hangingPunct="1">
              <a:defRPr/>
            </a:pPr>
            <a:endParaRPr kumimoji="1" lang="zh-CN" altLang="zh-CN" sz="2400"/>
          </a:p>
        </p:txBody>
      </p:sp>
      <p:sp>
        <p:nvSpPr>
          <p:cNvPr id="1028" name="Rectangle 4"/>
          <p:cNvSpPr>
            <a:spLocks noChangeArrowheads="1"/>
          </p:cNvSpPr>
          <p:nvPr/>
        </p:nvSpPr>
        <p:spPr bwMode="ltGray">
          <a:xfrm>
            <a:off x="541338" y="1520825"/>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itchFamily="34" charset="0"/>
                <a:ea typeface="宋体" pitchFamily="2" charset="-122"/>
              </a:defRPr>
            </a:lvl9pPr>
          </a:lstStyle>
          <a:p>
            <a:pPr algn="ctr" eaLnBrk="1" hangingPunct="1">
              <a:defRPr/>
            </a:pPr>
            <a:endParaRPr kumimoji="1" lang="zh-CN" altLang="zh-CN" sz="2400"/>
          </a:p>
        </p:txBody>
      </p:sp>
      <p:sp>
        <p:nvSpPr>
          <p:cNvPr id="1029" name="Rectangle 5"/>
          <p:cNvSpPr>
            <a:spLocks noChangeArrowheads="1"/>
          </p:cNvSpPr>
          <p:nvPr/>
        </p:nvSpPr>
        <p:spPr bwMode="ltGray">
          <a:xfrm>
            <a:off x="911225" y="1520825"/>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itchFamily="34" charset="0"/>
                <a:ea typeface="宋体" pitchFamily="2" charset="-122"/>
              </a:defRPr>
            </a:lvl9pPr>
          </a:lstStyle>
          <a:p>
            <a:pPr algn="ctr" eaLnBrk="1" hangingPunct="1">
              <a:defRPr/>
            </a:pPr>
            <a:endParaRPr kumimoji="1" lang="zh-CN" altLang="zh-CN" sz="2400"/>
          </a:p>
        </p:txBody>
      </p:sp>
      <p:sp>
        <p:nvSpPr>
          <p:cNvPr id="1030" name="Rectangle 6"/>
          <p:cNvSpPr>
            <a:spLocks noChangeArrowheads="1"/>
          </p:cNvSpPr>
          <p:nvPr/>
        </p:nvSpPr>
        <p:spPr bwMode="ltGray">
          <a:xfrm>
            <a:off x="127000" y="1447800"/>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itchFamily="34" charset="0"/>
                <a:ea typeface="宋体" pitchFamily="2" charset="-122"/>
              </a:defRPr>
            </a:lvl9pPr>
          </a:lstStyle>
          <a:p>
            <a:pPr algn="ctr" eaLnBrk="1" hangingPunct="1">
              <a:defRPr/>
            </a:pPr>
            <a:endParaRPr kumimoji="1" lang="zh-CN" altLang="zh-CN" sz="2400"/>
          </a:p>
        </p:txBody>
      </p:sp>
      <p:sp>
        <p:nvSpPr>
          <p:cNvPr id="1031" name="Rectangle 7"/>
          <p:cNvSpPr>
            <a:spLocks noChangeArrowheads="1"/>
          </p:cNvSpPr>
          <p:nvPr/>
        </p:nvSpPr>
        <p:spPr bwMode="gray">
          <a:xfrm>
            <a:off x="762000" y="990600"/>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itchFamily="34" charset="0"/>
                <a:ea typeface="宋体" pitchFamily="2" charset="-122"/>
              </a:defRPr>
            </a:lvl9pPr>
          </a:lstStyle>
          <a:p>
            <a:pPr algn="ctr" eaLnBrk="1" hangingPunct="1">
              <a:defRPr/>
            </a:pPr>
            <a:endParaRPr kumimoji="1" lang="zh-CN" altLang="zh-CN" sz="2400"/>
          </a:p>
        </p:txBody>
      </p:sp>
      <p:sp>
        <p:nvSpPr>
          <p:cNvPr id="1032" name="Rectangle 8"/>
          <p:cNvSpPr>
            <a:spLocks noChangeArrowheads="1"/>
          </p:cNvSpPr>
          <p:nvPr/>
        </p:nvSpPr>
        <p:spPr bwMode="gray">
          <a:xfrm>
            <a:off x="442913" y="1781175"/>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Tahoma" pitchFamily="34" charset="0"/>
                <a:ea typeface="宋体" pitchFamily="2" charset="-122"/>
              </a:defRPr>
            </a:lvl1pPr>
            <a:lvl2pPr marL="742950" indent="-285750" eaLnBrk="0" hangingPunct="0">
              <a:defRPr>
                <a:solidFill>
                  <a:schemeClr val="tx1"/>
                </a:solidFill>
                <a:latin typeface="Tahoma" pitchFamily="34" charset="0"/>
                <a:ea typeface="宋体" pitchFamily="2" charset="-122"/>
              </a:defRPr>
            </a:lvl2pPr>
            <a:lvl3pPr marL="1143000" indent="-228600" eaLnBrk="0" hangingPunct="0">
              <a:defRPr>
                <a:solidFill>
                  <a:schemeClr val="tx1"/>
                </a:solidFill>
                <a:latin typeface="Tahoma" pitchFamily="34" charset="0"/>
                <a:ea typeface="宋体" pitchFamily="2" charset="-122"/>
              </a:defRPr>
            </a:lvl3pPr>
            <a:lvl4pPr marL="1600200" indent="-228600" eaLnBrk="0" hangingPunct="0">
              <a:defRPr>
                <a:solidFill>
                  <a:schemeClr val="tx1"/>
                </a:solidFill>
                <a:latin typeface="Tahoma" pitchFamily="34" charset="0"/>
                <a:ea typeface="宋体" pitchFamily="2" charset="-122"/>
              </a:defRPr>
            </a:lvl4pPr>
            <a:lvl5pPr marL="2057400" indent="-228600" eaLnBrk="0" hangingPunct="0">
              <a:defRPr>
                <a:solidFill>
                  <a:schemeClr val="tx1"/>
                </a:solidFill>
                <a:latin typeface="Tahoma" pitchFamily="34" charset="0"/>
                <a:ea typeface="宋体" pitchFamily="2" charset="-122"/>
              </a:defRPr>
            </a:lvl5pPr>
            <a:lvl6pPr marL="2514600" indent="-228600" eaLnBrk="0" fontAlgn="base" hangingPunct="0">
              <a:spcBef>
                <a:spcPct val="0"/>
              </a:spcBef>
              <a:spcAft>
                <a:spcPct val="0"/>
              </a:spcAft>
              <a:defRPr>
                <a:solidFill>
                  <a:schemeClr val="tx1"/>
                </a:solidFill>
                <a:latin typeface="Tahoma" pitchFamily="34" charset="0"/>
                <a:ea typeface="宋体" pitchFamily="2" charset="-122"/>
              </a:defRPr>
            </a:lvl6pPr>
            <a:lvl7pPr marL="2971800" indent="-228600" eaLnBrk="0" fontAlgn="base" hangingPunct="0">
              <a:spcBef>
                <a:spcPct val="0"/>
              </a:spcBef>
              <a:spcAft>
                <a:spcPct val="0"/>
              </a:spcAft>
              <a:defRPr>
                <a:solidFill>
                  <a:schemeClr val="tx1"/>
                </a:solidFill>
                <a:latin typeface="Tahoma" pitchFamily="34" charset="0"/>
                <a:ea typeface="宋体" pitchFamily="2" charset="-122"/>
              </a:defRPr>
            </a:lvl7pPr>
            <a:lvl8pPr marL="3429000" indent="-228600" eaLnBrk="0" fontAlgn="base" hangingPunct="0">
              <a:spcBef>
                <a:spcPct val="0"/>
              </a:spcBef>
              <a:spcAft>
                <a:spcPct val="0"/>
              </a:spcAft>
              <a:defRPr>
                <a:solidFill>
                  <a:schemeClr val="tx1"/>
                </a:solidFill>
                <a:latin typeface="Tahoma" pitchFamily="34" charset="0"/>
                <a:ea typeface="宋体" pitchFamily="2" charset="-122"/>
              </a:defRPr>
            </a:lvl8pPr>
            <a:lvl9pPr marL="3886200" indent="-228600" eaLnBrk="0" fontAlgn="base" hangingPunct="0">
              <a:spcBef>
                <a:spcPct val="0"/>
              </a:spcBef>
              <a:spcAft>
                <a:spcPct val="0"/>
              </a:spcAft>
              <a:defRPr>
                <a:solidFill>
                  <a:schemeClr val="tx1"/>
                </a:solidFill>
                <a:latin typeface="Tahoma" pitchFamily="34" charset="0"/>
                <a:ea typeface="宋体" pitchFamily="2" charset="-122"/>
              </a:defRPr>
            </a:lvl9pPr>
          </a:lstStyle>
          <a:p>
            <a:pPr algn="ctr" eaLnBrk="1" hangingPunct="1">
              <a:defRPr/>
            </a:pPr>
            <a:endParaRPr kumimoji="1" lang="zh-CN" altLang="zh-CN" sz="2400"/>
          </a:p>
        </p:txBody>
      </p:sp>
      <p:sp>
        <p:nvSpPr>
          <p:cNvPr id="1033" name="Rectangle 9"/>
          <p:cNvSpPr>
            <a:spLocks noGrp="1" noChangeArrowheads="1"/>
          </p:cNvSpPr>
          <p:nvPr>
            <p:ph type="title"/>
          </p:nvPr>
        </p:nvSpPr>
        <p:spPr bwMode="auto">
          <a:xfrm>
            <a:off x="1150938" y="214313"/>
            <a:ext cx="7793037" cy="1462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zh-CN" altLang="en-US"/>
              <a:t>单击此处编辑母版标题样式</a:t>
            </a:r>
          </a:p>
        </p:txBody>
      </p:sp>
      <p:sp>
        <p:nvSpPr>
          <p:cNvPr id="1034" name="Rectangle 10"/>
          <p:cNvSpPr>
            <a:spLocks noGrp="1" noChangeArrowheads="1"/>
          </p:cNvSpPr>
          <p:nvPr>
            <p:ph type="body" idx="1"/>
          </p:nvPr>
        </p:nvSpPr>
        <p:spPr bwMode="auto">
          <a:xfrm>
            <a:off x="1182688" y="2017713"/>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179" name="Rectangle 11"/>
          <p:cNvSpPr>
            <a:spLocks noGrp="1" noChangeArrowheads="1"/>
          </p:cNvSpPr>
          <p:nvPr>
            <p:ph type="dt" sz="half" idx="2"/>
          </p:nvPr>
        </p:nvSpPr>
        <p:spPr bwMode="auto">
          <a:xfrm>
            <a:off x="11620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400">
                <a:ea typeface="宋体" pitchFamily="2" charset="-122"/>
              </a:defRPr>
            </a:lvl1pPr>
          </a:lstStyle>
          <a:p>
            <a:pPr>
              <a:defRPr/>
            </a:pPr>
            <a:endParaRPr lang="en-US" altLang="zh-CN"/>
          </a:p>
        </p:txBody>
      </p:sp>
      <p:sp>
        <p:nvSpPr>
          <p:cNvPr id="7180" name="Rectangle 12"/>
          <p:cNvSpPr>
            <a:spLocks noGrp="1" noChangeArrowheads="1"/>
          </p:cNvSpPr>
          <p:nvPr>
            <p:ph type="ftr" sz="quarter" idx="3"/>
          </p:nvPr>
        </p:nvSpPr>
        <p:spPr bwMode="auto">
          <a:xfrm>
            <a:off x="3657600" y="6243638"/>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a:defRPr sz="1400">
                <a:ea typeface="宋体" pitchFamily="2" charset="-122"/>
              </a:defRPr>
            </a:lvl1pPr>
          </a:lstStyle>
          <a:p>
            <a:pPr>
              <a:defRPr/>
            </a:pPr>
            <a:endParaRPr lang="en-US" altLang="zh-CN"/>
          </a:p>
        </p:txBody>
      </p:sp>
      <p:sp>
        <p:nvSpPr>
          <p:cNvPr id="7181" name="Rectangle 13"/>
          <p:cNvSpPr>
            <a:spLocks noGrp="1" noChangeArrowheads="1"/>
          </p:cNvSpPr>
          <p:nvPr>
            <p:ph type="sldNum" sz="quarter" idx="4"/>
          </p:nvPr>
        </p:nvSpPr>
        <p:spPr bwMode="auto">
          <a:xfrm>
            <a:off x="70421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a:ea typeface="宋体" pitchFamily="2" charset="-122"/>
              </a:defRPr>
            </a:lvl1pPr>
          </a:lstStyle>
          <a:p>
            <a:pPr>
              <a:defRPr/>
            </a:pPr>
            <a:fld id="{B2C52BC9-999B-4221-9EC9-07F6FF9410B0}"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sldLayoutIdLst>
    <p:sldLayoutId id="2147483696"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8" r:id="rId12"/>
    <p:sldLayoutId id="2147483699" r:id="rId13"/>
  </p:sldLayoutIdLst>
  <p:hf hdr="0" ftr="0" dt="0"/>
  <p:txStyles>
    <p:titleStyle>
      <a:lvl1pPr algn="l" rtl="0" eaLnBrk="0" fontAlgn="base" hangingPunct="0">
        <a:spcBef>
          <a:spcPct val="0"/>
        </a:spcBef>
        <a:spcAft>
          <a:spcPct val="0"/>
        </a:spcAft>
        <a:defRPr sz="44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Tahoma" pitchFamily="34" charset="0"/>
          <a:ea typeface="宋体" pitchFamily="2" charset="-122"/>
        </a:defRPr>
      </a:lvl2pPr>
      <a:lvl3pPr algn="l" rtl="0" eaLnBrk="0" fontAlgn="base" hangingPunct="0">
        <a:spcBef>
          <a:spcPct val="0"/>
        </a:spcBef>
        <a:spcAft>
          <a:spcPct val="0"/>
        </a:spcAft>
        <a:defRPr sz="4400">
          <a:solidFill>
            <a:schemeClr val="tx2"/>
          </a:solidFill>
          <a:latin typeface="Tahoma" pitchFamily="34" charset="0"/>
          <a:ea typeface="宋体" pitchFamily="2" charset="-122"/>
        </a:defRPr>
      </a:lvl3pPr>
      <a:lvl4pPr algn="l" rtl="0" eaLnBrk="0" fontAlgn="base" hangingPunct="0">
        <a:spcBef>
          <a:spcPct val="0"/>
        </a:spcBef>
        <a:spcAft>
          <a:spcPct val="0"/>
        </a:spcAft>
        <a:defRPr sz="4400">
          <a:solidFill>
            <a:schemeClr val="tx2"/>
          </a:solidFill>
          <a:latin typeface="Tahoma" pitchFamily="34" charset="0"/>
          <a:ea typeface="宋体" pitchFamily="2" charset="-122"/>
        </a:defRPr>
      </a:lvl4pPr>
      <a:lvl5pPr algn="l" rtl="0" eaLnBrk="0" fontAlgn="base" hangingPunct="0">
        <a:spcBef>
          <a:spcPct val="0"/>
        </a:spcBef>
        <a:spcAft>
          <a:spcPct val="0"/>
        </a:spcAft>
        <a:defRPr sz="4400">
          <a:solidFill>
            <a:schemeClr val="tx2"/>
          </a:solidFill>
          <a:latin typeface="Tahoma" pitchFamily="34" charset="0"/>
          <a:ea typeface="宋体" pitchFamily="2" charset="-122"/>
        </a:defRPr>
      </a:lvl5pPr>
      <a:lvl6pPr marL="457200" algn="l" rtl="0" fontAlgn="base">
        <a:spcBef>
          <a:spcPct val="0"/>
        </a:spcBef>
        <a:spcAft>
          <a:spcPct val="0"/>
        </a:spcAft>
        <a:defRPr sz="4400">
          <a:solidFill>
            <a:schemeClr val="tx2"/>
          </a:solidFill>
          <a:latin typeface="Tahoma" pitchFamily="34" charset="0"/>
          <a:ea typeface="宋体" pitchFamily="2" charset="-122"/>
        </a:defRPr>
      </a:lvl6pPr>
      <a:lvl7pPr marL="914400" algn="l" rtl="0" fontAlgn="base">
        <a:spcBef>
          <a:spcPct val="0"/>
        </a:spcBef>
        <a:spcAft>
          <a:spcPct val="0"/>
        </a:spcAft>
        <a:defRPr sz="4400">
          <a:solidFill>
            <a:schemeClr val="tx2"/>
          </a:solidFill>
          <a:latin typeface="Tahoma" pitchFamily="34" charset="0"/>
          <a:ea typeface="宋体" pitchFamily="2" charset="-122"/>
        </a:defRPr>
      </a:lvl7pPr>
      <a:lvl8pPr marL="1371600" algn="l" rtl="0" fontAlgn="base">
        <a:spcBef>
          <a:spcPct val="0"/>
        </a:spcBef>
        <a:spcAft>
          <a:spcPct val="0"/>
        </a:spcAft>
        <a:defRPr sz="4400">
          <a:solidFill>
            <a:schemeClr val="tx2"/>
          </a:solidFill>
          <a:latin typeface="Tahoma" pitchFamily="34" charset="0"/>
          <a:ea typeface="宋体" pitchFamily="2" charset="-122"/>
        </a:defRPr>
      </a:lvl8pPr>
      <a:lvl9pPr marL="1828800" algn="l" rtl="0" fontAlgn="base">
        <a:spcBef>
          <a:spcPct val="0"/>
        </a:spcBef>
        <a:spcAft>
          <a:spcPct val="0"/>
        </a:spcAft>
        <a:defRPr sz="4400">
          <a:solidFill>
            <a:schemeClr val="tx2"/>
          </a:solidFill>
          <a:latin typeface="Tahoma" pitchFamily="34" charset="0"/>
          <a:ea typeface="宋体" pitchFamily="2" charset="-122"/>
        </a:defRPr>
      </a:lvl9pPr>
    </p:titleStyle>
    <p:bodyStyle>
      <a:lvl1pPr marL="342900" indent="-342900" algn="l" rtl="0" eaLnBrk="0" fontAlgn="base" hangingPunct="0">
        <a:spcBef>
          <a:spcPct val="20000"/>
        </a:spcBef>
        <a:spcAft>
          <a:spcPct val="0"/>
        </a:spcAft>
        <a:buClr>
          <a:schemeClr val="folHlink"/>
        </a:buClr>
        <a:buSzPct val="60000"/>
        <a:buFont typeface="Wingdings"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5pPr>
      <a:lvl6pPr marL="25146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2.wmf"/><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oleObject" Target="../embeddings/oleObject106.bin"/><Relationship Id="rId2" Type="http://schemas.openxmlformats.org/officeDocument/2006/relationships/slideLayout" Target="../slideLayouts/slideLayout2.xml"/><Relationship Id="rId1" Type="http://schemas.openxmlformats.org/officeDocument/2006/relationships/vmlDrawing" Target="../drawings/vmlDrawing30.vml"/><Relationship Id="rId6" Type="http://schemas.openxmlformats.org/officeDocument/2006/relationships/image" Target="../media/image138.wmf"/><Relationship Id="rId5" Type="http://schemas.openxmlformats.org/officeDocument/2006/relationships/oleObject" Target="../embeddings/oleObject107.bin"/><Relationship Id="rId4" Type="http://schemas.openxmlformats.org/officeDocument/2006/relationships/image" Target="../media/image137.wmf"/></Relationships>
</file>

<file path=ppt/slides/_rels/slide106.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15.wmf"/><Relationship Id="rId3" Type="http://schemas.openxmlformats.org/officeDocument/2006/relationships/oleObject" Target="../embeddings/oleObject1.bin"/><Relationship Id="rId7" Type="http://schemas.openxmlformats.org/officeDocument/2006/relationships/oleObject" Target="../embeddings/oleObject3.bin"/><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image" Target="../media/image14.wmf"/><Relationship Id="rId11" Type="http://schemas.openxmlformats.org/officeDocument/2006/relationships/image" Target="../media/image12.wmf"/><Relationship Id="rId5" Type="http://schemas.openxmlformats.org/officeDocument/2006/relationships/oleObject" Target="../embeddings/oleObject2.bin"/><Relationship Id="rId10" Type="http://schemas.openxmlformats.org/officeDocument/2006/relationships/image" Target="../media/image16.wmf"/><Relationship Id="rId4" Type="http://schemas.openxmlformats.org/officeDocument/2006/relationships/image" Target="../media/image13.wmf"/><Relationship Id="rId9" Type="http://schemas.openxmlformats.org/officeDocument/2006/relationships/oleObject" Target="../embeddings/oleObject4.bin"/></Relationships>
</file>

<file path=ppt/slides/_rels/slide110.xml.rels><?xml version="1.0" encoding="UTF-8" standalone="yes"?>
<Relationships xmlns="http://schemas.openxmlformats.org/package/2006/relationships"><Relationship Id="rId8" Type="http://schemas.openxmlformats.org/officeDocument/2006/relationships/image" Target="../media/image141.wmf"/><Relationship Id="rId13" Type="http://schemas.openxmlformats.org/officeDocument/2006/relationships/oleObject" Target="../embeddings/oleObject113.bin"/><Relationship Id="rId3" Type="http://schemas.openxmlformats.org/officeDocument/2006/relationships/oleObject" Target="../embeddings/oleObject108.bin"/><Relationship Id="rId7" Type="http://schemas.openxmlformats.org/officeDocument/2006/relationships/oleObject" Target="../embeddings/oleObject110.bin"/><Relationship Id="rId12" Type="http://schemas.openxmlformats.org/officeDocument/2006/relationships/image" Target="../media/image143.wmf"/><Relationship Id="rId2" Type="http://schemas.openxmlformats.org/officeDocument/2006/relationships/slideLayout" Target="../slideLayouts/slideLayout2.xml"/><Relationship Id="rId1" Type="http://schemas.openxmlformats.org/officeDocument/2006/relationships/vmlDrawing" Target="../drawings/vmlDrawing31.vml"/><Relationship Id="rId6" Type="http://schemas.openxmlformats.org/officeDocument/2006/relationships/image" Target="../media/image140.wmf"/><Relationship Id="rId11" Type="http://schemas.openxmlformats.org/officeDocument/2006/relationships/oleObject" Target="../embeddings/oleObject112.bin"/><Relationship Id="rId5" Type="http://schemas.openxmlformats.org/officeDocument/2006/relationships/oleObject" Target="../embeddings/oleObject109.bin"/><Relationship Id="rId10" Type="http://schemas.openxmlformats.org/officeDocument/2006/relationships/image" Target="../media/image142.wmf"/><Relationship Id="rId4" Type="http://schemas.openxmlformats.org/officeDocument/2006/relationships/image" Target="../media/image139.wmf"/><Relationship Id="rId9" Type="http://schemas.openxmlformats.org/officeDocument/2006/relationships/oleObject" Target="../embeddings/oleObject111.bin"/><Relationship Id="rId14" Type="http://schemas.openxmlformats.org/officeDocument/2006/relationships/image" Target="../media/image144.wmf"/></Relationships>
</file>

<file path=ppt/slides/_rels/slide111.xml.rels><?xml version="1.0" encoding="UTF-8" standalone="yes"?>
<Relationships xmlns="http://schemas.openxmlformats.org/package/2006/relationships"><Relationship Id="rId8" Type="http://schemas.openxmlformats.org/officeDocument/2006/relationships/image" Target="../media/image147.wmf"/><Relationship Id="rId13" Type="http://schemas.openxmlformats.org/officeDocument/2006/relationships/oleObject" Target="../embeddings/oleObject119.bin"/><Relationship Id="rId3" Type="http://schemas.openxmlformats.org/officeDocument/2006/relationships/oleObject" Target="../embeddings/oleObject114.bin"/><Relationship Id="rId7" Type="http://schemas.openxmlformats.org/officeDocument/2006/relationships/oleObject" Target="../embeddings/oleObject116.bin"/><Relationship Id="rId12" Type="http://schemas.openxmlformats.org/officeDocument/2006/relationships/image" Target="../media/image149.wmf"/><Relationship Id="rId2" Type="http://schemas.openxmlformats.org/officeDocument/2006/relationships/slideLayout" Target="../slideLayouts/slideLayout2.xml"/><Relationship Id="rId1" Type="http://schemas.openxmlformats.org/officeDocument/2006/relationships/vmlDrawing" Target="../drawings/vmlDrawing32.vml"/><Relationship Id="rId6" Type="http://schemas.openxmlformats.org/officeDocument/2006/relationships/image" Target="../media/image146.wmf"/><Relationship Id="rId11" Type="http://schemas.openxmlformats.org/officeDocument/2006/relationships/oleObject" Target="../embeddings/oleObject118.bin"/><Relationship Id="rId5" Type="http://schemas.openxmlformats.org/officeDocument/2006/relationships/oleObject" Target="../embeddings/oleObject115.bin"/><Relationship Id="rId10" Type="http://schemas.openxmlformats.org/officeDocument/2006/relationships/image" Target="../media/image148.wmf"/><Relationship Id="rId4" Type="http://schemas.openxmlformats.org/officeDocument/2006/relationships/image" Target="../media/image145.wmf"/><Relationship Id="rId9" Type="http://schemas.openxmlformats.org/officeDocument/2006/relationships/oleObject" Target="../embeddings/oleObject117.bin"/><Relationship Id="rId14" Type="http://schemas.openxmlformats.org/officeDocument/2006/relationships/image" Target="../media/image150.wmf"/></Relationships>
</file>

<file path=ppt/slides/_rels/slide112.xml.rels><?xml version="1.0" encoding="UTF-8" standalone="yes"?>
<Relationships xmlns="http://schemas.openxmlformats.org/package/2006/relationships"><Relationship Id="rId3" Type="http://schemas.openxmlformats.org/officeDocument/2006/relationships/image" Target="../media/image188.png"/><Relationship Id="rId7" Type="http://schemas.openxmlformats.org/officeDocument/2006/relationships/image" Target="../media/image152.wmf"/><Relationship Id="rId2" Type="http://schemas.openxmlformats.org/officeDocument/2006/relationships/slideLayout" Target="../slideLayouts/slideLayout2.xml"/><Relationship Id="rId1" Type="http://schemas.openxmlformats.org/officeDocument/2006/relationships/vmlDrawing" Target="../drawings/vmlDrawing33.vml"/><Relationship Id="rId6" Type="http://schemas.openxmlformats.org/officeDocument/2006/relationships/oleObject" Target="../embeddings/oleObject121.bin"/><Relationship Id="rId5" Type="http://schemas.openxmlformats.org/officeDocument/2006/relationships/image" Target="../media/image151.wmf"/><Relationship Id="rId4" Type="http://schemas.openxmlformats.org/officeDocument/2006/relationships/oleObject" Target="../embeddings/oleObject120.bin"/></Relationships>
</file>

<file path=ppt/slides/_rels/slide113.xml.rels><?xml version="1.0" encoding="UTF-8" standalone="yes"?>
<Relationships xmlns="http://schemas.openxmlformats.org/package/2006/relationships"><Relationship Id="rId8" Type="http://schemas.openxmlformats.org/officeDocument/2006/relationships/image" Target="../media/image155.wmf"/><Relationship Id="rId3" Type="http://schemas.openxmlformats.org/officeDocument/2006/relationships/oleObject" Target="../embeddings/oleObject122.bin"/><Relationship Id="rId7" Type="http://schemas.openxmlformats.org/officeDocument/2006/relationships/oleObject" Target="../embeddings/oleObject124.bin"/><Relationship Id="rId2" Type="http://schemas.openxmlformats.org/officeDocument/2006/relationships/slideLayout" Target="../slideLayouts/slideLayout2.xml"/><Relationship Id="rId1" Type="http://schemas.openxmlformats.org/officeDocument/2006/relationships/vmlDrawing" Target="../drawings/vmlDrawing34.vml"/><Relationship Id="rId6" Type="http://schemas.openxmlformats.org/officeDocument/2006/relationships/image" Target="../media/image154.wmf"/><Relationship Id="rId5" Type="http://schemas.openxmlformats.org/officeDocument/2006/relationships/oleObject" Target="../embeddings/oleObject123.bin"/><Relationship Id="rId10" Type="http://schemas.openxmlformats.org/officeDocument/2006/relationships/image" Target="../media/image156.wmf"/><Relationship Id="rId4" Type="http://schemas.openxmlformats.org/officeDocument/2006/relationships/image" Target="../media/image153.wmf"/><Relationship Id="rId9" Type="http://schemas.openxmlformats.org/officeDocument/2006/relationships/oleObject" Target="../embeddings/oleObject125.bin"/></Relationships>
</file>

<file path=ppt/slides/_rels/slide114.xml.rels><?xml version="1.0" encoding="UTF-8" standalone="yes"?>
<Relationships xmlns="http://schemas.openxmlformats.org/package/2006/relationships"><Relationship Id="rId3" Type="http://schemas.openxmlformats.org/officeDocument/2006/relationships/image" Target="../media/image1590.png"/><Relationship Id="rId7" Type="http://schemas.openxmlformats.org/officeDocument/2006/relationships/image" Target="../media/image158.wmf"/><Relationship Id="rId2" Type="http://schemas.openxmlformats.org/officeDocument/2006/relationships/slideLayout" Target="../slideLayouts/slideLayout2.xml"/><Relationship Id="rId1" Type="http://schemas.openxmlformats.org/officeDocument/2006/relationships/vmlDrawing" Target="../drawings/vmlDrawing35.vml"/><Relationship Id="rId6" Type="http://schemas.openxmlformats.org/officeDocument/2006/relationships/oleObject" Target="../embeddings/oleObject127.bin"/><Relationship Id="rId5" Type="http://schemas.openxmlformats.org/officeDocument/2006/relationships/image" Target="../media/image157.wmf"/><Relationship Id="rId4" Type="http://schemas.openxmlformats.org/officeDocument/2006/relationships/oleObject" Target="../embeddings/oleObject126.bin"/></Relationships>
</file>

<file path=ppt/slides/_rels/slide115.xml.rels><?xml version="1.0" encoding="UTF-8" standalone="yes"?>
<Relationships xmlns="http://schemas.openxmlformats.org/package/2006/relationships"><Relationship Id="rId3" Type="http://schemas.openxmlformats.org/officeDocument/2006/relationships/image" Target="../media/image1610.png"/><Relationship Id="rId2" Type="http://schemas.openxmlformats.org/officeDocument/2006/relationships/slideLayout" Target="../slideLayouts/slideLayout2.xml"/><Relationship Id="rId1" Type="http://schemas.openxmlformats.org/officeDocument/2006/relationships/vmlDrawing" Target="../drawings/vmlDrawing36.vml"/><Relationship Id="rId5" Type="http://schemas.openxmlformats.org/officeDocument/2006/relationships/image" Target="../media/image159.wmf"/><Relationship Id="rId4" Type="http://schemas.openxmlformats.org/officeDocument/2006/relationships/oleObject" Target="../embeddings/oleObject128.bin"/></Relationships>
</file>

<file path=ppt/slides/_rels/slide116.xml.rels><?xml version="1.0" encoding="UTF-8" standalone="yes"?>
<Relationships xmlns="http://schemas.openxmlformats.org/package/2006/relationships"><Relationship Id="rId3" Type="http://schemas.openxmlformats.org/officeDocument/2006/relationships/image" Target="../media/image1640.png"/><Relationship Id="rId7" Type="http://schemas.openxmlformats.org/officeDocument/2006/relationships/image" Target="../media/image161.wmf"/><Relationship Id="rId2" Type="http://schemas.openxmlformats.org/officeDocument/2006/relationships/slideLayout" Target="../slideLayouts/slideLayout2.xml"/><Relationship Id="rId1" Type="http://schemas.openxmlformats.org/officeDocument/2006/relationships/vmlDrawing" Target="../drawings/vmlDrawing37.vml"/><Relationship Id="rId6" Type="http://schemas.openxmlformats.org/officeDocument/2006/relationships/oleObject" Target="../embeddings/oleObject130.bin"/><Relationship Id="rId5" Type="http://schemas.openxmlformats.org/officeDocument/2006/relationships/image" Target="../media/image160.wmf"/><Relationship Id="rId4" Type="http://schemas.openxmlformats.org/officeDocument/2006/relationships/oleObject" Target="../embeddings/oleObject129.bin"/></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19.wmf"/><Relationship Id="rId3" Type="http://schemas.openxmlformats.org/officeDocument/2006/relationships/oleObject" Target="../embeddings/oleObject5.bin"/><Relationship Id="rId7" Type="http://schemas.openxmlformats.org/officeDocument/2006/relationships/oleObject" Target="../embeddings/oleObject7.bin"/><Relationship Id="rId12" Type="http://schemas.openxmlformats.org/officeDocument/2006/relationships/image" Target="../media/image21.wmf"/><Relationship Id="rId2" Type="http://schemas.openxmlformats.org/officeDocument/2006/relationships/slideLayout" Target="../slideLayouts/slideLayout7.xml"/><Relationship Id="rId1" Type="http://schemas.openxmlformats.org/officeDocument/2006/relationships/vmlDrawing" Target="../drawings/vmlDrawing2.vml"/><Relationship Id="rId6" Type="http://schemas.openxmlformats.org/officeDocument/2006/relationships/image" Target="../media/image18.wmf"/><Relationship Id="rId11" Type="http://schemas.openxmlformats.org/officeDocument/2006/relationships/oleObject" Target="../embeddings/oleObject9.bin"/><Relationship Id="rId5" Type="http://schemas.openxmlformats.org/officeDocument/2006/relationships/oleObject" Target="../embeddings/oleObject6.bin"/><Relationship Id="rId10" Type="http://schemas.openxmlformats.org/officeDocument/2006/relationships/image" Target="../media/image20.wmf"/><Relationship Id="rId4" Type="http://schemas.openxmlformats.org/officeDocument/2006/relationships/image" Target="../media/image17.wmf"/><Relationship Id="rId9" Type="http://schemas.openxmlformats.org/officeDocument/2006/relationships/oleObject" Target="../embeddings/oleObject8.bin"/></Relationships>
</file>

<file path=ppt/slides/_rels/slide120.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oleObject" Target="../embeddings/oleObject131.bin"/><Relationship Id="rId2" Type="http://schemas.openxmlformats.org/officeDocument/2006/relationships/slideLayout" Target="../slideLayouts/slideLayout2.xml"/><Relationship Id="rId1" Type="http://schemas.openxmlformats.org/officeDocument/2006/relationships/vmlDrawing" Target="../drawings/vmlDrawing38.vml"/><Relationship Id="rId4" Type="http://schemas.openxmlformats.org/officeDocument/2006/relationships/image" Target="../media/image163.wmf"/></Relationships>
</file>

<file path=ppt/slides/_rels/slide123.xml.rels><?xml version="1.0" encoding="UTF-8" standalone="yes"?>
<Relationships xmlns="http://schemas.openxmlformats.org/package/2006/relationships"><Relationship Id="rId3" Type="http://schemas.openxmlformats.org/officeDocument/2006/relationships/oleObject" Target="../embeddings/oleObject132.bin"/><Relationship Id="rId2" Type="http://schemas.openxmlformats.org/officeDocument/2006/relationships/slideLayout" Target="../slideLayouts/slideLayout2.xml"/><Relationship Id="rId1" Type="http://schemas.openxmlformats.org/officeDocument/2006/relationships/vmlDrawing" Target="../drawings/vmlDrawing39.vml"/><Relationship Id="rId6" Type="http://schemas.openxmlformats.org/officeDocument/2006/relationships/image" Target="../media/image165.wmf"/><Relationship Id="rId5" Type="http://schemas.openxmlformats.org/officeDocument/2006/relationships/oleObject" Target="../embeddings/oleObject133.bin"/><Relationship Id="rId4" Type="http://schemas.openxmlformats.org/officeDocument/2006/relationships/image" Target="../media/image164.wmf"/></Relationships>
</file>

<file path=ppt/slides/_rels/slide13.xml.rels><?xml version="1.0" encoding="UTF-8" standalone="yes"?>
<Relationships xmlns="http://schemas.openxmlformats.org/package/2006/relationships"><Relationship Id="rId8" Type="http://schemas.openxmlformats.org/officeDocument/2006/relationships/oleObject" Target="../embeddings/oleObject12.bin"/><Relationship Id="rId3" Type="http://schemas.openxmlformats.org/officeDocument/2006/relationships/notesSlide" Target="../notesSlides/notesSlide1.xml"/><Relationship Id="rId7" Type="http://schemas.openxmlformats.org/officeDocument/2006/relationships/image" Target="../media/image21.wmf"/><Relationship Id="rId2" Type="http://schemas.openxmlformats.org/officeDocument/2006/relationships/slideLayout" Target="../slideLayouts/slideLayout7.xml"/><Relationship Id="rId1" Type="http://schemas.openxmlformats.org/officeDocument/2006/relationships/vmlDrawing" Target="../drawings/vmlDrawing3.vml"/><Relationship Id="rId6" Type="http://schemas.openxmlformats.org/officeDocument/2006/relationships/oleObject" Target="../embeddings/oleObject11.bin"/><Relationship Id="rId11" Type="http://schemas.openxmlformats.org/officeDocument/2006/relationships/image" Target="../media/image24.wmf"/><Relationship Id="rId5" Type="http://schemas.openxmlformats.org/officeDocument/2006/relationships/image" Target="../media/image22.wmf"/><Relationship Id="rId10" Type="http://schemas.openxmlformats.org/officeDocument/2006/relationships/oleObject" Target="../embeddings/oleObject13.bin"/><Relationship Id="rId4" Type="http://schemas.openxmlformats.org/officeDocument/2006/relationships/oleObject" Target="../embeddings/oleObject10.bin"/><Relationship Id="rId9" Type="http://schemas.openxmlformats.org/officeDocument/2006/relationships/image" Target="../media/image23.wmf"/></Relationships>
</file>

<file path=ppt/slides/_rels/slide14.xml.rels><?xml version="1.0" encoding="UTF-8" standalone="yes"?>
<Relationships xmlns="http://schemas.openxmlformats.org/package/2006/relationships"><Relationship Id="rId8" Type="http://schemas.openxmlformats.org/officeDocument/2006/relationships/image" Target="../media/image27.wmf"/><Relationship Id="rId3" Type="http://schemas.openxmlformats.org/officeDocument/2006/relationships/oleObject" Target="../embeddings/oleObject14.bin"/><Relationship Id="rId7" Type="http://schemas.openxmlformats.org/officeDocument/2006/relationships/oleObject" Target="../embeddings/oleObject16.bin"/><Relationship Id="rId2" Type="http://schemas.openxmlformats.org/officeDocument/2006/relationships/slideLayout" Target="../slideLayouts/slideLayout7.xml"/><Relationship Id="rId1" Type="http://schemas.openxmlformats.org/officeDocument/2006/relationships/vmlDrawing" Target="../drawings/vmlDrawing4.vml"/><Relationship Id="rId6" Type="http://schemas.openxmlformats.org/officeDocument/2006/relationships/image" Target="../media/image26.wmf"/><Relationship Id="rId5" Type="http://schemas.openxmlformats.org/officeDocument/2006/relationships/oleObject" Target="../embeddings/oleObject15.bin"/><Relationship Id="rId4" Type="http://schemas.openxmlformats.org/officeDocument/2006/relationships/image" Target="../media/image25.wmf"/></Relationships>
</file>

<file path=ppt/slides/_rels/slide15.xml.rels><?xml version="1.0" encoding="UTF-8" standalone="yes"?>
<Relationships xmlns="http://schemas.openxmlformats.org/package/2006/relationships"><Relationship Id="rId8" Type="http://schemas.openxmlformats.org/officeDocument/2006/relationships/image" Target="../media/image26.wmf"/><Relationship Id="rId13" Type="http://schemas.openxmlformats.org/officeDocument/2006/relationships/oleObject" Target="../embeddings/oleObject22.bin"/><Relationship Id="rId18" Type="http://schemas.openxmlformats.org/officeDocument/2006/relationships/image" Target="../media/image34.wmf"/><Relationship Id="rId3" Type="http://schemas.openxmlformats.org/officeDocument/2006/relationships/oleObject" Target="../embeddings/oleObject17.bin"/><Relationship Id="rId7" Type="http://schemas.openxmlformats.org/officeDocument/2006/relationships/oleObject" Target="../embeddings/oleObject19.bin"/><Relationship Id="rId12" Type="http://schemas.openxmlformats.org/officeDocument/2006/relationships/image" Target="../media/image31.wmf"/><Relationship Id="rId17" Type="http://schemas.openxmlformats.org/officeDocument/2006/relationships/oleObject" Target="../embeddings/oleObject24.bin"/><Relationship Id="rId2" Type="http://schemas.openxmlformats.org/officeDocument/2006/relationships/slideLayout" Target="../slideLayouts/slideLayout7.xml"/><Relationship Id="rId16" Type="http://schemas.openxmlformats.org/officeDocument/2006/relationships/image" Target="../media/image33.wmf"/><Relationship Id="rId1" Type="http://schemas.openxmlformats.org/officeDocument/2006/relationships/vmlDrawing" Target="../drawings/vmlDrawing5.vml"/><Relationship Id="rId6" Type="http://schemas.openxmlformats.org/officeDocument/2006/relationships/image" Target="../media/image29.wmf"/><Relationship Id="rId11" Type="http://schemas.openxmlformats.org/officeDocument/2006/relationships/oleObject" Target="../embeddings/oleObject21.bin"/><Relationship Id="rId5" Type="http://schemas.openxmlformats.org/officeDocument/2006/relationships/oleObject" Target="../embeddings/oleObject18.bin"/><Relationship Id="rId15" Type="http://schemas.openxmlformats.org/officeDocument/2006/relationships/oleObject" Target="../embeddings/oleObject23.bin"/><Relationship Id="rId10" Type="http://schemas.openxmlformats.org/officeDocument/2006/relationships/image" Target="../media/image30.wmf"/><Relationship Id="rId4" Type="http://schemas.openxmlformats.org/officeDocument/2006/relationships/image" Target="../media/image28.wmf"/><Relationship Id="rId9" Type="http://schemas.openxmlformats.org/officeDocument/2006/relationships/oleObject" Target="../embeddings/oleObject20.bin"/><Relationship Id="rId14" Type="http://schemas.openxmlformats.org/officeDocument/2006/relationships/image" Target="../media/image32.wmf"/></Relationships>
</file>

<file path=ppt/slides/_rels/slide16.xml.rels><?xml version="1.0" encoding="UTF-8" standalone="yes"?>
<Relationships xmlns="http://schemas.openxmlformats.org/package/2006/relationships"><Relationship Id="rId3" Type="http://schemas.openxmlformats.org/officeDocument/2006/relationships/oleObject" Target="../embeddings/oleObject25.bin"/><Relationship Id="rId7"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vmlDrawing" Target="../drawings/vmlDrawing6.vml"/><Relationship Id="rId6" Type="http://schemas.openxmlformats.org/officeDocument/2006/relationships/image" Target="../media/image36.wmf"/><Relationship Id="rId5" Type="http://schemas.openxmlformats.org/officeDocument/2006/relationships/oleObject" Target="../embeddings/oleObject26.bin"/><Relationship Id="rId4" Type="http://schemas.openxmlformats.org/officeDocument/2006/relationships/image" Target="../media/image35.wmf"/></Relationships>
</file>

<file path=ppt/slides/_rels/slide17.xml.rels><?xml version="1.0" encoding="UTF-8" standalone="yes"?>
<Relationships xmlns="http://schemas.openxmlformats.org/package/2006/relationships"><Relationship Id="rId8" Type="http://schemas.openxmlformats.org/officeDocument/2006/relationships/image" Target="../media/image38.wmf"/><Relationship Id="rId13" Type="http://schemas.openxmlformats.org/officeDocument/2006/relationships/oleObject" Target="../embeddings/oleObject33.bin"/><Relationship Id="rId3" Type="http://schemas.openxmlformats.org/officeDocument/2006/relationships/oleObject" Target="../embeddings/oleObject28.bin"/><Relationship Id="rId7" Type="http://schemas.openxmlformats.org/officeDocument/2006/relationships/oleObject" Target="../embeddings/oleObject30.bin"/><Relationship Id="rId12" Type="http://schemas.openxmlformats.org/officeDocument/2006/relationships/image" Target="../media/image40.wmf"/><Relationship Id="rId2" Type="http://schemas.openxmlformats.org/officeDocument/2006/relationships/slideLayout" Target="../slideLayouts/slideLayout7.xml"/><Relationship Id="rId1" Type="http://schemas.openxmlformats.org/officeDocument/2006/relationships/vmlDrawing" Target="../drawings/vmlDrawing7.vml"/><Relationship Id="rId6" Type="http://schemas.openxmlformats.org/officeDocument/2006/relationships/image" Target="../media/image37.wmf"/><Relationship Id="rId11" Type="http://schemas.openxmlformats.org/officeDocument/2006/relationships/oleObject" Target="../embeddings/oleObject32.bin"/><Relationship Id="rId5" Type="http://schemas.openxmlformats.org/officeDocument/2006/relationships/oleObject" Target="../embeddings/oleObject29.bin"/><Relationship Id="rId10" Type="http://schemas.openxmlformats.org/officeDocument/2006/relationships/image" Target="../media/image39.wmf"/><Relationship Id="rId4" Type="http://schemas.openxmlformats.org/officeDocument/2006/relationships/image" Target="../media/image25.wmf"/><Relationship Id="rId9" Type="http://schemas.openxmlformats.org/officeDocument/2006/relationships/oleObject" Target="../embeddings/oleObject31.bin"/><Relationship Id="rId14" Type="http://schemas.openxmlformats.org/officeDocument/2006/relationships/image" Target="../media/image41.wmf"/></Relationships>
</file>

<file path=ppt/slides/_rels/slide18.xml.rels><?xml version="1.0" encoding="UTF-8" standalone="yes"?>
<Relationships xmlns="http://schemas.openxmlformats.org/package/2006/relationships"><Relationship Id="rId8" Type="http://schemas.openxmlformats.org/officeDocument/2006/relationships/image" Target="../media/image44.wmf"/><Relationship Id="rId13" Type="http://schemas.openxmlformats.org/officeDocument/2006/relationships/oleObject" Target="../embeddings/oleObject39.bin"/><Relationship Id="rId3" Type="http://schemas.openxmlformats.org/officeDocument/2006/relationships/oleObject" Target="../embeddings/oleObject34.bin"/><Relationship Id="rId7" Type="http://schemas.openxmlformats.org/officeDocument/2006/relationships/oleObject" Target="../embeddings/oleObject36.bin"/><Relationship Id="rId12" Type="http://schemas.openxmlformats.org/officeDocument/2006/relationships/image" Target="../media/image45.wmf"/><Relationship Id="rId2" Type="http://schemas.openxmlformats.org/officeDocument/2006/relationships/slideLayout" Target="../slideLayouts/slideLayout7.xml"/><Relationship Id="rId1" Type="http://schemas.openxmlformats.org/officeDocument/2006/relationships/vmlDrawing" Target="../drawings/vmlDrawing8.vml"/><Relationship Id="rId6" Type="http://schemas.openxmlformats.org/officeDocument/2006/relationships/image" Target="../media/image43.wmf"/><Relationship Id="rId11" Type="http://schemas.openxmlformats.org/officeDocument/2006/relationships/oleObject" Target="../embeddings/oleObject38.bin"/><Relationship Id="rId5" Type="http://schemas.openxmlformats.org/officeDocument/2006/relationships/oleObject" Target="../embeddings/oleObject35.bin"/><Relationship Id="rId15" Type="http://schemas.openxmlformats.org/officeDocument/2006/relationships/oleObject" Target="../embeddings/oleObject40.bin"/><Relationship Id="rId10" Type="http://schemas.openxmlformats.org/officeDocument/2006/relationships/image" Target="../media/image26.wmf"/><Relationship Id="rId4" Type="http://schemas.openxmlformats.org/officeDocument/2006/relationships/image" Target="../media/image42.wmf"/><Relationship Id="rId9" Type="http://schemas.openxmlformats.org/officeDocument/2006/relationships/oleObject" Target="../embeddings/oleObject37.bin"/><Relationship Id="rId14" Type="http://schemas.openxmlformats.org/officeDocument/2006/relationships/image" Target="../media/image46.wmf"/></Relationships>
</file>

<file path=ppt/slides/_rels/slide19.xml.rels><?xml version="1.0" encoding="UTF-8" standalone="yes"?>
<Relationships xmlns="http://schemas.openxmlformats.org/package/2006/relationships"><Relationship Id="rId8" Type="http://schemas.openxmlformats.org/officeDocument/2006/relationships/image" Target="../media/image42.wmf"/><Relationship Id="rId13" Type="http://schemas.openxmlformats.org/officeDocument/2006/relationships/oleObject" Target="../embeddings/oleObject46.bin"/><Relationship Id="rId18" Type="http://schemas.openxmlformats.org/officeDocument/2006/relationships/image" Target="../media/image50.wmf"/><Relationship Id="rId3" Type="http://schemas.openxmlformats.org/officeDocument/2006/relationships/oleObject" Target="../embeddings/oleObject41.bin"/><Relationship Id="rId21" Type="http://schemas.openxmlformats.org/officeDocument/2006/relationships/oleObject" Target="../embeddings/oleObject50.bin"/><Relationship Id="rId7" Type="http://schemas.openxmlformats.org/officeDocument/2006/relationships/oleObject" Target="../embeddings/oleObject43.bin"/><Relationship Id="rId12" Type="http://schemas.openxmlformats.org/officeDocument/2006/relationships/image" Target="../media/image47.wmf"/><Relationship Id="rId17" Type="http://schemas.openxmlformats.org/officeDocument/2006/relationships/oleObject" Target="../embeddings/oleObject48.bin"/><Relationship Id="rId2" Type="http://schemas.openxmlformats.org/officeDocument/2006/relationships/slideLayout" Target="../slideLayouts/slideLayout7.xml"/><Relationship Id="rId16" Type="http://schemas.openxmlformats.org/officeDocument/2006/relationships/image" Target="../media/image49.wmf"/><Relationship Id="rId20" Type="http://schemas.openxmlformats.org/officeDocument/2006/relationships/image" Target="../media/image51.wmf"/><Relationship Id="rId1" Type="http://schemas.openxmlformats.org/officeDocument/2006/relationships/vmlDrawing" Target="../drawings/vmlDrawing9.vml"/><Relationship Id="rId6" Type="http://schemas.openxmlformats.org/officeDocument/2006/relationships/image" Target="../media/image44.wmf"/><Relationship Id="rId11" Type="http://schemas.openxmlformats.org/officeDocument/2006/relationships/oleObject" Target="../embeddings/oleObject45.bin"/><Relationship Id="rId5" Type="http://schemas.openxmlformats.org/officeDocument/2006/relationships/oleObject" Target="../embeddings/oleObject42.bin"/><Relationship Id="rId15" Type="http://schemas.openxmlformats.org/officeDocument/2006/relationships/oleObject" Target="../embeddings/oleObject47.bin"/><Relationship Id="rId10" Type="http://schemas.openxmlformats.org/officeDocument/2006/relationships/image" Target="../media/image43.wmf"/><Relationship Id="rId19" Type="http://schemas.openxmlformats.org/officeDocument/2006/relationships/oleObject" Target="../embeddings/oleObject49.bin"/><Relationship Id="rId4" Type="http://schemas.openxmlformats.org/officeDocument/2006/relationships/image" Target="../media/image46.wmf"/><Relationship Id="rId9" Type="http://schemas.openxmlformats.org/officeDocument/2006/relationships/oleObject" Target="../embeddings/oleObject44.bin"/><Relationship Id="rId14" Type="http://schemas.openxmlformats.org/officeDocument/2006/relationships/image" Target="../media/image48.wmf"/><Relationship Id="rId22" Type="http://schemas.openxmlformats.org/officeDocument/2006/relationships/image" Target="../media/image52.w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55.wmf"/><Relationship Id="rId3" Type="http://schemas.openxmlformats.org/officeDocument/2006/relationships/oleObject" Target="../embeddings/oleObject51.bin"/><Relationship Id="rId7" Type="http://schemas.openxmlformats.org/officeDocument/2006/relationships/oleObject" Target="../embeddings/oleObject53.bin"/><Relationship Id="rId2" Type="http://schemas.openxmlformats.org/officeDocument/2006/relationships/slideLayout" Target="../slideLayouts/slideLayout7.xml"/><Relationship Id="rId1" Type="http://schemas.openxmlformats.org/officeDocument/2006/relationships/vmlDrawing" Target="../drawings/vmlDrawing10.vml"/><Relationship Id="rId6" Type="http://schemas.openxmlformats.org/officeDocument/2006/relationships/image" Target="../media/image54.wmf"/><Relationship Id="rId11" Type="http://schemas.openxmlformats.org/officeDocument/2006/relationships/image" Target="../media/image57.wmf"/><Relationship Id="rId5" Type="http://schemas.openxmlformats.org/officeDocument/2006/relationships/oleObject" Target="../embeddings/oleObject52.bin"/><Relationship Id="rId10" Type="http://schemas.openxmlformats.org/officeDocument/2006/relationships/image" Target="../media/image56.wmf"/><Relationship Id="rId4" Type="http://schemas.openxmlformats.org/officeDocument/2006/relationships/image" Target="../media/image53.wmf"/><Relationship Id="rId9" Type="http://schemas.openxmlformats.org/officeDocument/2006/relationships/oleObject" Target="../embeddings/oleObject54.bin"/></Relationships>
</file>

<file path=ppt/slides/_rels/slide2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70.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0.png"/><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3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77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8" Type="http://schemas.openxmlformats.org/officeDocument/2006/relationships/image" Target="../media/image81.wmf"/><Relationship Id="rId3" Type="http://schemas.openxmlformats.org/officeDocument/2006/relationships/oleObject" Target="../embeddings/oleObject55.bin"/><Relationship Id="rId7" Type="http://schemas.openxmlformats.org/officeDocument/2006/relationships/oleObject" Target="../embeddings/oleObject57.bin"/><Relationship Id="rId2" Type="http://schemas.openxmlformats.org/officeDocument/2006/relationships/slideLayout" Target="../slideLayouts/slideLayout2.xml"/><Relationship Id="rId1" Type="http://schemas.openxmlformats.org/officeDocument/2006/relationships/vmlDrawing" Target="../drawings/vmlDrawing11.vml"/><Relationship Id="rId6" Type="http://schemas.openxmlformats.org/officeDocument/2006/relationships/image" Target="../media/image80.wmf"/><Relationship Id="rId5" Type="http://schemas.openxmlformats.org/officeDocument/2006/relationships/oleObject" Target="../embeddings/oleObject56.bin"/><Relationship Id="rId10" Type="http://schemas.openxmlformats.org/officeDocument/2006/relationships/image" Target="../media/image82.wmf"/><Relationship Id="rId4" Type="http://schemas.openxmlformats.org/officeDocument/2006/relationships/image" Target="../media/image79.wmf"/><Relationship Id="rId9" Type="http://schemas.openxmlformats.org/officeDocument/2006/relationships/oleObject" Target="../embeddings/oleObject58.bin"/></Relationships>
</file>

<file path=ppt/slides/_rels/slide52.xml.rels><?xml version="1.0" encoding="UTF-8" standalone="yes"?>
<Relationships xmlns="http://schemas.openxmlformats.org/package/2006/relationships"><Relationship Id="rId8" Type="http://schemas.openxmlformats.org/officeDocument/2006/relationships/image" Target="../media/image85.wmf"/><Relationship Id="rId3" Type="http://schemas.openxmlformats.org/officeDocument/2006/relationships/oleObject" Target="../embeddings/oleObject59.bin"/><Relationship Id="rId7" Type="http://schemas.openxmlformats.org/officeDocument/2006/relationships/oleObject" Target="../embeddings/oleObject61.bin"/><Relationship Id="rId2" Type="http://schemas.openxmlformats.org/officeDocument/2006/relationships/slideLayout" Target="../slideLayouts/slideLayout2.xml"/><Relationship Id="rId1" Type="http://schemas.openxmlformats.org/officeDocument/2006/relationships/vmlDrawing" Target="../drawings/vmlDrawing12.vml"/><Relationship Id="rId6" Type="http://schemas.openxmlformats.org/officeDocument/2006/relationships/image" Target="../media/image84.wmf"/><Relationship Id="rId5" Type="http://schemas.openxmlformats.org/officeDocument/2006/relationships/oleObject" Target="../embeddings/oleObject60.bin"/><Relationship Id="rId4" Type="http://schemas.openxmlformats.org/officeDocument/2006/relationships/image" Target="../media/image83.wmf"/></Relationships>
</file>

<file path=ppt/slides/_rels/slide53.xml.rels><?xml version="1.0" encoding="UTF-8" standalone="yes"?>
<Relationships xmlns="http://schemas.openxmlformats.org/package/2006/relationships"><Relationship Id="rId8" Type="http://schemas.openxmlformats.org/officeDocument/2006/relationships/image" Target="../media/image88.wmf"/><Relationship Id="rId13" Type="http://schemas.openxmlformats.org/officeDocument/2006/relationships/oleObject" Target="../embeddings/oleObject67.bin"/><Relationship Id="rId3" Type="http://schemas.openxmlformats.org/officeDocument/2006/relationships/oleObject" Target="../embeddings/oleObject62.bin"/><Relationship Id="rId7" Type="http://schemas.openxmlformats.org/officeDocument/2006/relationships/oleObject" Target="../embeddings/oleObject64.bin"/><Relationship Id="rId12" Type="http://schemas.openxmlformats.org/officeDocument/2006/relationships/image" Target="../media/image90.wmf"/><Relationship Id="rId2" Type="http://schemas.openxmlformats.org/officeDocument/2006/relationships/slideLayout" Target="../slideLayouts/slideLayout2.xml"/><Relationship Id="rId1" Type="http://schemas.openxmlformats.org/officeDocument/2006/relationships/vmlDrawing" Target="../drawings/vmlDrawing13.vml"/><Relationship Id="rId6" Type="http://schemas.openxmlformats.org/officeDocument/2006/relationships/image" Target="../media/image87.wmf"/><Relationship Id="rId11" Type="http://schemas.openxmlformats.org/officeDocument/2006/relationships/oleObject" Target="../embeddings/oleObject66.bin"/><Relationship Id="rId5" Type="http://schemas.openxmlformats.org/officeDocument/2006/relationships/oleObject" Target="../embeddings/oleObject63.bin"/><Relationship Id="rId10" Type="http://schemas.openxmlformats.org/officeDocument/2006/relationships/image" Target="../media/image89.wmf"/><Relationship Id="rId4" Type="http://schemas.openxmlformats.org/officeDocument/2006/relationships/image" Target="../media/image86.wmf"/><Relationship Id="rId9" Type="http://schemas.openxmlformats.org/officeDocument/2006/relationships/oleObject" Target="../embeddings/oleObject65.bin"/><Relationship Id="rId14" Type="http://schemas.openxmlformats.org/officeDocument/2006/relationships/image" Target="../media/image91.wmf"/></Relationships>
</file>

<file path=ppt/slides/_rels/slide54.xml.rels><?xml version="1.0" encoding="UTF-8" standalone="yes"?>
<Relationships xmlns="http://schemas.openxmlformats.org/package/2006/relationships"><Relationship Id="rId3" Type="http://schemas.openxmlformats.org/officeDocument/2006/relationships/oleObject" Target="../embeddings/oleObject68.bin"/><Relationship Id="rId2" Type="http://schemas.openxmlformats.org/officeDocument/2006/relationships/slideLayout" Target="../slideLayouts/slideLayout2.xml"/><Relationship Id="rId1" Type="http://schemas.openxmlformats.org/officeDocument/2006/relationships/vmlDrawing" Target="../drawings/vmlDrawing14.vml"/><Relationship Id="rId6" Type="http://schemas.openxmlformats.org/officeDocument/2006/relationships/image" Target="../media/image93.wmf"/><Relationship Id="rId5" Type="http://schemas.openxmlformats.org/officeDocument/2006/relationships/oleObject" Target="../embeddings/oleObject69.bin"/><Relationship Id="rId4" Type="http://schemas.openxmlformats.org/officeDocument/2006/relationships/image" Target="../media/image92.wmf"/></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slideLayout" Target="../slideLayouts/slideLayout2.xml"/><Relationship Id="rId1" Type="http://schemas.openxmlformats.org/officeDocument/2006/relationships/vmlDrawing" Target="../drawings/vmlDrawing15.vml"/><Relationship Id="rId5" Type="http://schemas.openxmlformats.org/officeDocument/2006/relationships/image" Target="../media/image94.wmf"/><Relationship Id="rId4" Type="http://schemas.openxmlformats.org/officeDocument/2006/relationships/oleObject" Target="../embeddings/oleObject70.bin"/></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8" Type="http://schemas.openxmlformats.org/officeDocument/2006/relationships/image" Target="../media/image97.wmf"/><Relationship Id="rId3" Type="http://schemas.openxmlformats.org/officeDocument/2006/relationships/oleObject" Target="../embeddings/oleObject71.bin"/><Relationship Id="rId7" Type="http://schemas.openxmlformats.org/officeDocument/2006/relationships/oleObject" Target="../embeddings/oleObject73.bin"/><Relationship Id="rId2" Type="http://schemas.openxmlformats.org/officeDocument/2006/relationships/slideLayout" Target="../slideLayouts/slideLayout12.xml"/><Relationship Id="rId1" Type="http://schemas.openxmlformats.org/officeDocument/2006/relationships/vmlDrawing" Target="../drawings/vmlDrawing16.vml"/><Relationship Id="rId6" Type="http://schemas.openxmlformats.org/officeDocument/2006/relationships/image" Target="../media/image96.wmf"/><Relationship Id="rId5" Type="http://schemas.openxmlformats.org/officeDocument/2006/relationships/oleObject" Target="../embeddings/oleObject72.bin"/><Relationship Id="rId4" Type="http://schemas.openxmlformats.org/officeDocument/2006/relationships/image" Target="../media/image95.wmf"/></Relationships>
</file>

<file path=ppt/slides/_rels/slide68.xml.rels><?xml version="1.0" encoding="UTF-8" standalone="yes"?>
<Relationships xmlns="http://schemas.openxmlformats.org/package/2006/relationships"><Relationship Id="rId3" Type="http://schemas.openxmlformats.org/officeDocument/2006/relationships/oleObject" Target="../embeddings/oleObject74.bin"/><Relationship Id="rId2" Type="http://schemas.openxmlformats.org/officeDocument/2006/relationships/slideLayout" Target="../slideLayouts/slideLayout13.xml"/><Relationship Id="rId1" Type="http://schemas.openxmlformats.org/officeDocument/2006/relationships/vmlDrawing" Target="../drawings/vmlDrawing17.vml"/><Relationship Id="rId6" Type="http://schemas.openxmlformats.org/officeDocument/2006/relationships/image" Target="../media/image99.wmf"/><Relationship Id="rId5" Type="http://schemas.openxmlformats.org/officeDocument/2006/relationships/oleObject" Target="../embeddings/oleObject75.bin"/><Relationship Id="rId4" Type="http://schemas.openxmlformats.org/officeDocument/2006/relationships/image" Target="../media/image98.wmf"/></Relationships>
</file>

<file path=ppt/slides/_rels/slide69.xml.rels><?xml version="1.0" encoding="UTF-8" standalone="yes"?>
<Relationships xmlns="http://schemas.openxmlformats.org/package/2006/relationships"><Relationship Id="rId8" Type="http://schemas.openxmlformats.org/officeDocument/2006/relationships/image" Target="../media/image102.wmf"/><Relationship Id="rId3" Type="http://schemas.openxmlformats.org/officeDocument/2006/relationships/oleObject" Target="../embeddings/oleObject76.bin"/><Relationship Id="rId7" Type="http://schemas.openxmlformats.org/officeDocument/2006/relationships/oleObject" Target="../embeddings/oleObject78.bin"/><Relationship Id="rId2" Type="http://schemas.openxmlformats.org/officeDocument/2006/relationships/slideLayout" Target="../slideLayouts/slideLayout13.xml"/><Relationship Id="rId1" Type="http://schemas.openxmlformats.org/officeDocument/2006/relationships/vmlDrawing" Target="../drawings/vmlDrawing18.vml"/><Relationship Id="rId6" Type="http://schemas.openxmlformats.org/officeDocument/2006/relationships/image" Target="../media/image101.wmf"/><Relationship Id="rId5" Type="http://schemas.openxmlformats.org/officeDocument/2006/relationships/oleObject" Target="../embeddings/oleObject77.bin"/><Relationship Id="rId10" Type="http://schemas.openxmlformats.org/officeDocument/2006/relationships/image" Target="../media/image103.wmf"/><Relationship Id="rId4" Type="http://schemas.openxmlformats.org/officeDocument/2006/relationships/image" Target="../media/image100.wmf"/><Relationship Id="rId9" Type="http://schemas.openxmlformats.org/officeDocument/2006/relationships/oleObject" Target="../embeddings/oleObject79.bin"/></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70.xml.rels><?xml version="1.0" encoding="UTF-8" standalone="yes"?>
<Relationships xmlns="http://schemas.openxmlformats.org/package/2006/relationships"><Relationship Id="rId8" Type="http://schemas.openxmlformats.org/officeDocument/2006/relationships/image" Target="../media/image106.wmf"/><Relationship Id="rId13" Type="http://schemas.openxmlformats.org/officeDocument/2006/relationships/oleObject" Target="../embeddings/oleObject85.bin"/><Relationship Id="rId3" Type="http://schemas.openxmlformats.org/officeDocument/2006/relationships/oleObject" Target="../embeddings/oleObject80.bin"/><Relationship Id="rId7" Type="http://schemas.openxmlformats.org/officeDocument/2006/relationships/oleObject" Target="../embeddings/oleObject82.bin"/><Relationship Id="rId12" Type="http://schemas.openxmlformats.org/officeDocument/2006/relationships/image" Target="../media/image108.wmf"/><Relationship Id="rId2" Type="http://schemas.openxmlformats.org/officeDocument/2006/relationships/slideLayout" Target="../slideLayouts/slideLayout2.xml"/><Relationship Id="rId1" Type="http://schemas.openxmlformats.org/officeDocument/2006/relationships/vmlDrawing" Target="../drawings/vmlDrawing19.vml"/><Relationship Id="rId6" Type="http://schemas.openxmlformats.org/officeDocument/2006/relationships/image" Target="../media/image105.wmf"/><Relationship Id="rId11" Type="http://schemas.openxmlformats.org/officeDocument/2006/relationships/oleObject" Target="../embeddings/oleObject84.bin"/><Relationship Id="rId5" Type="http://schemas.openxmlformats.org/officeDocument/2006/relationships/oleObject" Target="../embeddings/oleObject81.bin"/><Relationship Id="rId10" Type="http://schemas.openxmlformats.org/officeDocument/2006/relationships/image" Target="../media/image107.wmf"/><Relationship Id="rId4" Type="http://schemas.openxmlformats.org/officeDocument/2006/relationships/image" Target="../media/image104.wmf"/><Relationship Id="rId9" Type="http://schemas.openxmlformats.org/officeDocument/2006/relationships/oleObject" Target="../embeddings/oleObject83.bin"/><Relationship Id="rId14" Type="http://schemas.openxmlformats.org/officeDocument/2006/relationships/image" Target="../media/image109.wmf"/></Relationships>
</file>

<file path=ppt/slides/_rels/slide71.xml.rels><?xml version="1.0" encoding="UTF-8" standalone="yes"?>
<Relationships xmlns="http://schemas.openxmlformats.org/package/2006/relationships"><Relationship Id="rId8" Type="http://schemas.openxmlformats.org/officeDocument/2006/relationships/image" Target="../media/image112.wmf"/><Relationship Id="rId13" Type="http://schemas.openxmlformats.org/officeDocument/2006/relationships/oleObject" Target="../embeddings/oleObject91.bin"/><Relationship Id="rId3" Type="http://schemas.openxmlformats.org/officeDocument/2006/relationships/oleObject" Target="../embeddings/oleObject86.bin"/><Relationship Id="rId7" Type="http://schemas.openxmlformats.org/officeDocument/2006/relationships/oleObject" Target="../embeddings/oleObject88.bin"/><Relationship Id="rId12" Type="http://schemas.openxmlformats.org/officeDocument/2006/relationships/image" Target="../media/image114.wmf"/><Relationship Id="rId2" Type="http://schemas.openxmlformats.org/officeDocument/2006/relationships/slideLayout" Target="../slideLayouts/slideLayout2.xml"/><Relationship Id="rId1" Type="http://schemas.openxmlformats.org/officeDocument/2006/relationships/vmlDrawing" Target="../drawings/vmlDrawing20.vml"/><Relationship Id="rId6" Type="http://schemas.openxmlformats.org/officeDocument/2006/relationships/image" Target="../media/image111.wmf"/><Relationship Id="rId11" Type="http://schemas.openxmlformats.org/officeDocument/2006/relationships/oleObject" Target="../embeddings/oleObject90.bin"/><Relationship Id="rId5" Type="http://schemas.openxmlformats.org/officeDocument/2006/relationships/oleObject" Target="../embeddings/oleObject87.bin"/><Relationship Id="rId10" Type="http://schemas.openxmlformats.org/officeDocument/2006/relationships/image" Target="../media/image113.wmf"/><Relationship Id="rId4" Type="http://schemas.openxmlformats.org/officeDocument/2006/relationships/image" Target="../media/image110.wmf"/><Relationship Id="rId9" Type="http://schemas.openxmlformats.org/officeDocument/2006/relationships/oleObject" Target="../embeddings/oleObject89.bin"/><Relationship Id="rId14" Type="http://schemas.openxmlformats.org/officeDocument/2006/relationships/image" Target="../media/image115.wmf"/></Relationships>
</file>

<file path=ppt/slides/_rels/slide72.xml.rels><?xml version="1.0" encoding="UTF-8" standalone="yes"?>
<Relationships xmlns="http://schemas.openxmlformats.org/package/2006/relationships"><Relationship Id="rId8" Type="http://schemas.openxmlformats.org/officeDocument/2006/relationships/image" Target="../media/image118.wmf"/><Relationship Id="rId3" Type="http://schemas.openxmlformats.org/officeDocument/2006/relationships/oleObject" Target="../embeddings/oleObject92.bin"/><Relationship Id="rId7" Type="http://schemas.openxmlformats.org/officeDocument/2006/relationships/oleObject" Target="../embeddings/oleObject94.bin"/><Relationship Id="rId2" Type="http://schemas.openxmlformats.org/officeDocument/2006/relationships/slideLayout" Target="../slideLayouts/slideLayout2.xml"/><Relationship Id="rId1" Type="http://schemas.openxmlformats.org/officeDocument/2006/relationships/vmlDrawing" Target="../drawings/vmlDrawing21.vml"/><Relationship Id="rId6" Type="http://schemas.openxmlformats.org/officeDocument/2006/relationships/image" Target="../media/image117.wmf"/><Relationship Id="rId5" Type="http://schemas.openxmlformats.org/officeDocument/2006/relationships/oleObject" Target="../embeddings/oleObject93.bin"/><Relationship Id="rId4" Type="http://schemas.openxmlformats.org/officeDocument/2006/relationships/image" Target="../media/image116.wmf"/></Relationships>
</file>

<file path=ppt/slides/_rels/slide73.xml.rels><?xml version="1.0" encoding="UTF-8" standalone="yes"?>
<Relationships xmlns="http://schemas.openxmlformats.org/package/2006/relationships"><Relationship Id="rId3" Type="http://schemas.openxmlformats.org/officeDocument/2006/relationships/oleObject" Target="../embeddings/oleObject95.bin"/><Relationship Id="rId2" Type="http://schemas.openxmlformats.org/officeDocument/2006/relationships/slideLayout" Target="../slideLayouts/slideLayout2.xml"/><Relationship Id="rId1" Type="http://schemas.openxmlformats.org/officeDocument/2006/relationships/vmlDrawing" Target="../drawings/vmlDrawing22.vml"/><Relationship Id="rId6" Type="http://schemas.openxmlformats.org/officeDocument/2006/relationships/image" Target="../media/image120.wmf"/><Relationship Id="rId5" Type="http://schemas.openxmlformats.org/officeDocument/2006/relationships/oleObject" Target="../embeddings/oleObject96.bin"/><Relationship Id="rId4" Type="http://schemas.openxmlformats.org/officeDocument/2006/relationships/image" Target="../media/image119.wmf"/></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oleObject" Target="../embeddings/oleObject97.bin"/><Relationship Id="rId2" Type="http://schemas.openxmlformats.org/officeDocument/2006/relationships/slideLayout" Target="../slideLayouts/slideLayout2.xml"/><Relationship Id="rId1" Type="http://schemas.openxmlformats.org/officeDocument/2006/relationships/vmlDrawing" Target="../drawings/vmlDrawing23.vml"/><Relationship Id="rId6" Type="http://schemas.openxmlformats.org/officeDocument/2006/relationships/image" Target="../media/image122.wmf"/><Relationship Id="rId5" Type="http://schemas.openxmlformats.org/officeDocument/2006/relationships/oleObject" Target="../embeddings/oleObject98.bin"/><Relationship Id="rId4" Type="http://schemas.openxmlformats.org/officeDocument/2006/relationships/image" Target="../media/image121.wmf"/></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slideLayout" Target="../slideLayouts/slideLayout2.xml"/><Relationship Id="rId1" Type="http://schemas.openxmlformats.org/officeDocument/2006/relationships/vmlDrawing" Target="../drawings/vmlDrawing24.vml"/><Relationship Id="rId5" Type="http://schemas.openxmlformats.org/officeDocument/2006/relationships/image" Target="../media/image124.wmf"/><Relationship Id="rId4" Type="http://schemas.openxmlformats.org/officeDocument/2006/relationships/oleObject" Target="../embeddings/oleObject99.bin"/></Relationships>
</file>

<file path=ppt/slides/_rels/slide83.xml.rels><?xml version="1.0" encoding="UTF-8" standalone="yes"?>
<Relationships xmlns="http://schemas.openxmlformats.org/package/2006/relationships"><Relationship Id="rId3" Type="http://schemas.openxmlformats.org/officeDocument/2006/relationships/image" Target="../media/image144.png"/><Relationship Id="rId7" Type="http://schemas.openxmlformats.org/officeDocument/2006/relationships/image" Target="../media/image126.wmf"/><Relationship Id="rId2" Type="http://schemas.openxmlformats.org/officeDocument/2006/relationships/slideLayout" Target="../slideLayouts/slideLayout2.xml"/><Relationship Id="rId1" Type="http://schemas.openxmlformats.org/officeDocument/2006/relationships/vmlDrawing" Target="../drawings/vmlDrawing25.vml"/><Relationship Id="rId6" Type="http://schemas.openxmlformats.org/officeDocument/2006/relationships/oleObject" Target="../embeddings/oleObject101.bin"/><Relationship Id="rId5" Type="http://schemas.openxmlformats.org/officeDocument/2006/relationships/image" Target="../media/image125.wmf"/><Relationship Id="rId4" Type="http://schemas.openxmlformats.org/officeDocument/2006/relationships/oleObject" Target="../embeddings/oleObject100.bin"/></Relationships>
</file>

<file path=ppt/slides/_rels/slide84.xml.rels><?xml version="1.0" encoding="UTF-8" standalone="yes"?>
<Relationships xmlns="http://schemas.openxmlformats.org/package/2006/relationships"><Relationship Id="rId3" Type="http://schemas.openxmlformats.org/officeDocument/2006/relationships/oleObject" Target="../embeddings/oleObject102.bin"/><Relationship Id="rId2" Type="http://schemas.openxmlformats.org/officeDocument/2006/relationships/slideLayout" Target="../slideLayouts/slideLayout2.xml"/><Relationship Id="rId1" Type="http://schemas.openxmlformats.org/officeDocument/2006/relationships/vmlDrawing" Target="../drawings/vmlDrawing26.vml"/><Relationship Id="rId4" Type="http://schemas.openxmlformats.org/officeDocument/2006/relationships/image" Target="../media/image127.wmf"/></Relationships>
</file>

<file path=ppt/slides/_rels/slide85.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slideLayout" Target="../slideLayouts/slideLayout2.xml"/><Relationship Id="rId1" Type="http://schemas.openxmlformats.org/officeDocument/2006/relationships/vmlDrawing" Target="../drawings/vmlDrawing27.vml"/><Relationship Id="rId5" Type="http://schemas.openxmlformats.org/officeDocument/2006/relationships/image" Target="../media/image128.wmf"/><Relationship Id="rId4" Type="http://schemas.openxmlformats.org/officeDocument/2006/relationships/oleObject" Target="../embeddings/oleObject103.bin"/></Relationships>
</file>

<file path=ppt/slides/_rels/slide86.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slideLayout" Target="../slideLayouts/slideLayout2.xml"/><Relationship Id="rId1" Type="http://schemas.openxmlformats.org/officeDocument/2006/relationships/vmlDrawing" Target="../drawings/vmlDrawing28.vml"/><Relationship Id="rId5" Type="http://schemas.openxmlformats.org/officeDocument/2006/relationships/image" Target="../media/image129.wmf"/><Relationship Id="rId4" Type="http://schemas.openxmlformats.org/officeDocument/2006/relationships/oleObject" Target="../embeddings/oleObject104.bin"/></Relationships>
</file>

<file path=ppt/slides/_rels/slide87.xml.rels><?xml version="1.0" encoding="UTF-8" standalone="yes"?>
<Relationships xmlns="http://schemas.openxmlformats.org/package/2006/relationships"><Relationship Id="rId3" Type="http://schemas.openxmlformats.org/officeDocument/2006/relationships/oleObject" Target="../embeddings/oleObject105.bin"/><Relationship Id="rId2" Type="http://schemas.openxmlformats.org/officeDocument/2006/relationships/slideLayout" Target="../slideLayouts/slideLayout2.xml"/><Relationship Id="rId1" Type="http://schemas.openxmlformats.org/officeDocument/2006/relationships/vmlDrawing" Target="../drawings/vmlDrawing29.vml"/><Relationship Id="rId4" Type="http://schemas.openxmlformats.org/officeDocument/2006/relationships/image" Target="../media/image130.wmf"/></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32.png"/><Relationship Id="rId1" Type="http://schemas.openxmlformats.org/officeDocument/2006/relationships/slideLayout" Target="../slideLayouts/slideLayout2.xml"/><Relationship Id="rId4" Type="http://schemas.openxmlformats.org/officeDocument/2006/relationships/image" Target="../media/image160.png"/></Relationships>
</file>

<file path=ppt/slides/_rels/slide95.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2.xml"/><Relationship Id="rId5" Type="http://schemas.openxmlformats.org/officeDocument/2006/relationships/image" Target="../media/image136.png"/><Relationship Id="rId4" Type="http://schemas.openxmlformats.org/officeDocument/2006/relationships/image" Target="../media/image135.png"/></Relationships>
</file>

<file path=ppt/slides/_rels/slide98.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000" dirty="0"/>
              <a:t>第</a:t>
            </a:r>
            <a:r>
              <a:rPr lang="en-US" altLang="zh-CN" sz="4000" dirty="0"/>
              <a:t>3</a:t>
            </a:r>
            <a:r>
              <a:rPr lang="zh-CN" altLang="en-US" sz="4000" dirty="0"/>
              <a:t>章 连续系统建模与仿真方法</a:t>
            </a:r>
          </a:p>
        </p:txBody>
      </p:sp>
      <p:sp>
        <p:nvSpPr>
          <p:cNvPr id="3" name="内容占位符 2"/>
          <p:cNvSpPr>
            <a:spLocks noGrp="1"/>
          </p:cNvSpPr>
          <p:nvPr>
            <p:ph idx="1"/>
          </p:nvPr>
        </p:nvSpPr>
        <p:spPr/>
        <p:txBody>
          <a:bodyPr/>
          <a:lstStyle/>
          <a:p>
            <a:pPr marL="0" indent="0">
              <a:lnSpc>
                <a:spcPct val="150000"/>
              </a:lnSpc>
              <a:buNone/>
            </a:pPr>
            <a:r>
              <a:rPr lang="en-US" altLang="zh-CN" dirty="0"/>
              <a:t>3.1 </a:t>
            </a:r>
            <a:r>
              <a:rPr lang="zh-CN" altLang="en-US" dirty="0"/>
              <a:t>连续系统模型的概述</a:t>
            </a:r>
            <a:endParaRPr lang="en-US" altLang="zh-CN" dirty="0"/>
          </a:p>
          <a:p>
            <a:pPr marL="0" indent="0">
              <a:lnSpc>
                <a:spcPct val="150000"/>
              </a:lnSpc>
              <a:buNone/>
            </a:pPr>
            <a:r>
              <a:rPr lang="en-US" altLang="zh-CN" dirty="0"/>
              <a:t>3.2 </a:t>
            </a:r>
            <a:r>
              <a:rPr lang="zh-CN" altLang="en-US" dirty="0"/>
              <a:t>微分方程建模方法</a:t>
            </a:r>
            <a:endParaRPr lang="en-US" altLang="zh-CN" dirty="0"/>
          </a:p>
          <a:p>
            <a:pPr marL="0" indent="0">
              <a:lnSpc>
                <a:spcPct val="150000"/>
              </a:lnSpc>
              <a:buNone/>
            </a:pPr>
            <a:r>
              <a:rPr lang="en-US" altLang="zh-CN" dirty="0"/>
              <a:t>3.4 </a:t>
            </a:r>
            <a:r>
              <a:rPr lang="zh-CN" altLang="en-US" dirty="0"/>
              <a:t>频域建模方法</a:t>
            </a:r>
            <a:endParaRPr lang="en-US" altLang="zh-CN" dirty="0"/>
          </a:p>
          <a:p>
            <a:pPr marL="0" indent="0">
              <a:lnSpc>
                <a:spcPct val="150000"/>
              </a:lnSpc>
              <a:buNone/>
            </a:pPr>
            <a:r>
              <a:rPr lang="en-US" altLang="zh-CN" dirty="0"/>
              <a:t>3.5 </a:t>
            </a:r>
            <a:r>
              <a:rPr lang="zh-CN" altLang="en-US" dirty="0"/>
              <a:t>连续系统数值仿真方法</a:t>
            </a:r>
            <a:endParaRPr lang="en-US" altLang="zh-CN" dirty="0"/>
          </a:p>
        </p:txBody>
      </p:sp>
      <p:sp>
        <p:nvSpPr>
          <p:cNvPr id="4" name="灯片编号占位符 3"/>
          <p:cNvSpPr>
            <a:spLocks noGrp="1"/>
          </p:cNvSpPr>
          <p:nvPr>
            <p:ph type="sldNum" sz="quarter" idx="12"/>
          </p:nvPr>
        </p:nvSpPr>
        <p:spPr/>
        <p:txBody>
          <a:bodyPr/>
          <a:lstStyle/>
          <a:p>
            <a:pPr>
              <a:defRPr/>
            </a:pPr>
            <a:fld id="{B5E95236-D0C1-4D31-8D61-5EF5DA33B082}" type="slidenum">
              <a:rPr lang="en-US" altLang="zh-CN" smtClean="0"/>
              <a:pPr>
                <a:defRPr/>
              </a:pPr>
              <a:t>1</a:t>
            </a:fld>
            <a:endParaRPr lang="en-US" altLang="zh-CN"/>
          </a:p>
        </p:txBody>
      </p:sp>
    </p:spTree>
    <p:extLst>
      <p:ext uri="{BB962C8B-B14F-4D97-AF65-F5344CB8AC3E}">
        <p14:creationId xmlns:p14="http://schemas.microsoft.com/office/powerpoint/2010/main" val="15909164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8674" name="Text Box 2050"/>
          <p:cNvSpPr txBox="1">
            <a:spLocks noChangeArrowheads="1"/>
          </p:cNvSpPr>
          <p:nvPr/>
        </p:nvSpPr>
        <p:spPr bwMode="auto">
          <a:xfrm>
            <a:off x="2590800" y="457200"/>
            <a:ext cx="3810000" cy="641350"/>
          </a:xfrm>
          <a:prstGeom prst="rect">
            <a:avLst/>
          </a:prstGeom>
          <a:solidFill>
            <a:srgbClr val="FF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3600" b="1" dirty="0">
                <a:ea typeface="楷体_GB2312" pitchFamily="49" charset="-122"/>
              </a:rPr>
              <a:t>例</a:t>
            </a:r>
            <a:r>
              <a:rPr lang="en-US" altLang="zh-CN" sz="3600" b="1" dirty="0">
                <a:ea typeface="楷体_GB2312" pitchFamily="49" charset="-122"/>
              </a:rPr>
              <a:t>1  </a:t>
            </a:r>
            <a:r>
              <a:rPr lang="zh-CN" altLang="en-US" sz="3600" b="1" dirty="0">
                <a:ea typeface="楷体_GB2312" pitchFamily="49" charset="-122"/>
              </a:rPr>
              <a:t>传染病模型</a:t>
            </a:r>
          </a:p>
        </p:txBody>
      </p:sp>
      <p:sp>
        <p:nvSpPr>
          <p:cNvPr id="28675" name="Text Box 2051"/>
          <p:cNvSpPr txBox="1">
            <a:spLocks noChangeArrowheads="1"/>
          </p:cNvSpPr>
          <p:nvPr/>
        </p:nvSpPr>
        <p:spPr bwMode="auto">
          <a:xfrm>
            <a:off x="609600" y="1477963"/>
            <a:ext cx="1143000" cy="579437"/>
          </a:xfrm>
          <a:prstGeom prst="rect">
            <a:avLst/>
          </a:prstGeom>
          <a:solidFill>
            <a:srgbClr val="FF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3200" b="1">
                <a:ea typeface="楷体_GB2312" pitchFamily="49" charset="-122"/>
              </a:rPr>
              <a:t>问题</a:t>
            </a:r>
          </a:p>
        </p:txBody>
      </p:sp>
      <p:sp>
        <p:nvSpPr>
          <p:cNvPr id="28676" name="Text Box 2052"/>
          <p:cNvSpPr txBox="1">
            <a:spLocks noChangeArrowheads="1"/>
          </p:cNvSpPr>
          <p:nvPr/>
        </p:nvSpPr>
        <p:spPr bwMode="auto">
          <a:xfrm>
            <a:off x="2133600" y="1447800"/>
            <a:ext cx="4648200" cy="519113"/>
          </a:xfrm>
          <a:prstGeom prst="rect">
            <a:avLst/>
          </a:prstGeom>
          <a:noFill/>
          <a:ln>
            <a:noFill/>
          </a:ln>
          <a:effectLst/>
          <a:extLst>
            <a:ext uri="{909E8E84-426E-40DD-AFC4-6F175D3DCCD1}">
              <a14:hiddenFill xmlns:a14="http://schemas.microsoft.com/office/drawing/2010/main">
                <a:solidFill>
                  <a:srgbClr val="00FF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Char char="•"/>
            </a:pPr>
            <a:r>
              <a:rPr lang="en-US" altLang="zh-CN" sz="2800" b="1" dirty="0"/>
              <a:t> </a:t>
            </a:r>
            <a:r>
              <a:rPr lang="zh-CN" altLang="en-US" sz="2800" b="1" dirty="0"/>
              <a:t>描述传染病的传播过程</a:t>
            </a:r>
          </a:p>
        </p:txBody>
      </p:sp>
      <p:sp>
        <p:nvSpPr>
          <p:cNvPr id="28677" name="Text Box 2053"/>
          <p:cNvSpPr txBox="1">
            <a:spLocks noChangeArrowheads="1"/>
          </p:cNvSpPr>
          <p:nvPr/>
        </p:nvSpPr>
        <p:spPr bwMode="auto">
          <a:xfrm>
            <a:off x="2133600" y="2209800"/>
            <a:ext cx="5246712" cy="519113"/>
          </a:xfrm>
          <a:prstGeom prst="rect">
            <a:avLst/>
          </a:prstGeom>
          <a:noFill/>
          <a:ln>
            <a:noFill/>
          </a:ln>
          <a:effectLst/>
          <a:extLst>
            <a:ext uri="{909E8E84-426E-40DD-AFC4-6F175D3DCCD1}">
              <a14:hiddenFill xmlns:a14="http://schemas.microsoft.com/office/drawing/2010/main">
                <a:solidFill>
                  <a:srgbClr val="00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buFontTx/>
              <a:buChar char="•"/>
            </a:pPr>
            <a:r>
              <a:rPr lang="en-US" altLang="zh-CN" sz="2800" b="1" dirty="0"/>
              <a:t> </a:t>
            </a:r>
            <a:r>
              <a:rPr lang="zh-CN" altLang="en-US" sz="2800" b="1" dirty="0"/>
              <a:t>分析受感染人数的变化规律</a:t>
            </a:r>
          </a:p>
        </p:txBody>
      </p:sp>
      <p:sp>
        <p:nvSpPr>
          <p:cNvPr id="28678" name="Text Box 2054"/>
          <p:cNvSpPr txBox="1">
            <a:spLocks noChangeArrowheads="1"/>
          </p:cNvSpPr>
          <p:nvPr/>
        </p:nvSpPr>
        <p:spPr bwMode="auto">
          <a:xfrm>
            <a:off x="2133600" y="2971800"/>
            <a:ext cx="5246712" cy="519113"/>
          </a:xfrm>
          <a:prstGeom prst="rect">
            <a:avLst/>
          </a:prstGeom>
          <a:noFill/>
          <a:ln>
            <a:noFill/>
          </a:ln>
          <a:effectLst/>
          <a:extLst>
            <a:ext uri="{909E8E84-426E-40DD-AFC4-6F175D3DCCD1}">
              <a14:hiddenFill xmlns:a14="http://schemas.microsoft.com/office/drawing/2010/main">
                <a:solidFill>
                  <a:srgbClr val="00FF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buFontTx/>
              <a:buChar char="•"/>
            </a:pPr>
            <a:r>
              <a:rPr lang="en-US" altLang="zh-CN" sz="2800" b="1" dirty="0"/>
              <a:t> </a:t>
            </a:r>
            <a:r>
              <a:rPr lang="zh-CN" altLang="en-US" sz="2800" b="1" dirty="0"/>
              <a:t>预报传染病高潮到来的时刻</a:t>
            </a:r>
          </a:p>
        </p:txBody>
      </p:sp>
      <p:sp>
        <p:nvSpPr>
          <p:cNvPr id="28679" name="Text Box 2055"/>
          <p:cNvSpPr txBox="1">
            <a:spLocks noChangeArrowheads="1"/>
          </p:cNvSpPr>
          <p:nvPr/>
        </p:nvSpPr>
        <p:spPr bwMode="auto">
          <a:xfrm>
            <a:off x="2133600" y="3810000"/>
            <a:ext cx="4648200" cy="519113"/>
          </a:xfrm>
          <a:prstGeom prst="rect">
            <a:avLst/>
          </a:prstGeom>
          <a:noFill/>
          <a:ln>
            <a:noFill/>
          </a:ln>
          <a:effectLst/>
          <a:extLst>
            <a:ext uri="{909E8E84-426E-40DD-AFC4-6F175D3DCCD1}">
              <a14:hiddenFill xmlns:a14="http://schemas.microsoft.com/office/drawing/2010/main">
                <a:solidFill>
                  <a:srgbClr val="00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Char char="•"/>
            </a:pPr>
            <a:r>
              <a:rPr lang="en-US" altLang="zh-CN" sz="2800" b="1" dirty="0"/>
              <a:t> </a:t>
            </a:r>
            <a:r>
              <a:rPr lang="zh-CN" altLang="en-US" sz="2800" b="1" dirty="0"/>
              <a:t>预防传染病蔓延的手段</a:t>
            </a:r>
          </a:p>
        </p:txBody>
      </p:sp>
      <p:sp>
        <p:nvSpPr>
          <p:cNvPr id="28680" name="Text Box 2056"/>
          <p:cNvSpPr txBox="1">
            <a:spLocks noChangeArrowheads="1"/>
          </p:cNvSpPr>
          <p:nvPr/>
        </p:nvSpPr>
        <p:spPr bwMode="auto">
          <a:xfrm>
            <a:off x="2133600" y="4662488"/>
            <a:ext cx="4724400" cy="111760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lnSpc>
                <a:spcPct val="120000"/>
              </a:lnSpc>
              <a:spcBef>
                <a:spcPct val="50000"/>
              </a:spcBef>
              <a:buFontTx/>
              <a:buChar char="•"/>
            </a:pPr>
            <a:r>
              <a:rPr lang="en-US" altLang="zh-CN" sz="2800" b="1" dirty="0"/>
              <a:t> </a:t>
            </a:r>
            <a:r>
              <a:rPr lang="zh-CN" altLang="en-US" sz="2800" b="1" dirty="0"/>
              <a:t>按照传播过程的一般规律，用机理分析方法建立模型</a:t>
            </a:r>
          </a:p>
        </p:txBody>
      </p:sp>
      <p:pic>
        <p:nvPicPr>
          <p:cNvPr id="28683" name="Picture 2059" descr="PE01023_"/>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20000" y="685800"/>
            <a:ext cx="996950" cy="1247775"/>
          </a:xfrm>
          <a:prstGeom prst="rect">
            <a:avLst/>
          </a:prstGeom>
          <a:solidFill>
            <a:srgbClr val="FF99CC"/>
          </a:solidFill>
        </p:spPr>
      </p:pic>
    </p:spTree>
    <p:extLst>
      <p:ext uri="{BB962C8B-B14F-4D97-AF65-F5344CB8AC3E}">
        <p14:creationId xmlns:p14="http://schemas.microsoft.com/office/powerpoint/2010/main" val="337613488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867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4" presetClass="entr" presetSubtype="16" fill="hold" grpId="0" nodeType="clickEffect">
                                  <p:stCondLst>
                                    <p:cond delay="0"/>
                                  </p:stCondLst>
                                  <p:childTnLst>
                                    <p:set>
                                      <p:cBhvr>
                                        <p:cTn id="10" dur="1" fill="hold">
                                          <p:stCondLst>
                                            <p:cond delay="0"/>
                                          </p:stCondLst>
                                        </p:cTn>
                                        <p:tgtEl>
                                          <p:spTgt spid="28676"/>
                                        </p:tgtEl>
                                        <p:attrNameLst>
                                          <p:attrName>style.visibility</p:attrName>
                                        </p:attrNameLst>
                                      </p:cBhvr>
                                      <p:to>
                                        <p:strVal val="visible"/>
                                      </p:to>
                                    </p:set>
                                    <p:animEffect transition="in" filter="box(in)">
                                      <p:cBhvr>
                                        <p:cTn id="11" dur="500"/>
                                        <p:tgtEl>
                                          <p:spTgt spid="28676"/>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4" presetClass="entr" presetSubtype="16" fill="hold" grpId="0" nodeType="clickEffect">
                                  <p:stCondLst>
                                    <p:cond delay="0"/>
                                  </p:stCondLst>
                                  <p:childTnLst>
                                    <p:set>
                                      <p:cBhvr>
                                        <p:cTn id="15" dur="1" fill="hold">
                                          <p:stCondLst>
                                            <p:cond delay="0"/>
                                          </p:stCondLst>
                                        </p:cTn>
                                        <p:tgtEl>
                                          <p:spTgt spid="28677"/>
                                        </p:tgtEl>
                                        <p:attrNameLst>
                                          <p:attrName>style.visibility</p:attrName>
                                        </p:attrNameLst>
                                      </p:cBhvr>
                                      <p:to>
                                        <p:strVal val="visible"/>
                                      </p:to>
                                    </p:set>
                                    <p:animEffect transition="in" filter="box(in)">
                                      <p:cBhvr>
                                        <p:cTn id="16" dur="500"/>
                                        <p:tgtEl>
                                          <p:spTgt spid="28677"/>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4" presetClass="entr" presetSubtype="32" fill="hold" grpId="0" nodeType="clickEffect">
                                  <p:stCondLst>
                                    <p:cond delay="0"/>
                                  </p:stCondLst>
                                  <p:childTnLst>
                                    <p:set>
                                      <p:cBhvr>
                                        <p:cTn id="20" dur="1" fill="hold">
                                          <p:stCondLst>
                                            <p:cond delay="0"/>
                                          </p:stCondLst>
                                        </p:cTn>
                                        <p:tgtEl>
                                          <p:spTgt spid="28678"/>
                                        </p:tgtEl>
                                        <p:attrNameLst>
                                          <p:attrName>style.visibility</p:attrName>
                                        </p:attrNameLst>
                                      </p:cBhvr>
                                      <p:to>
                                        <p:strVal val="visible"/>
                                      </p:to>
                                    </p:set>
                                    <p:animEffect transition="in" filter="box(out)">
                                      <p:cBhvr>
                                        <p:cTn id="21" dur="500"/>
                                        <p:tgtEl>
                                          <p:spTgt spid="28678"/>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4" presetClass="entr" presetSubtype="32" fill="hold" grpId="0" nodeType="clickEffect">
                                  <p:stCondLst>
                                    <p:cond delay="0"/>
                                  </p:stCondLst>
                                  <p:childTnLst>
                                    <p:set>
                                      <p:cBhvr>
                                        <p:cTn id="25" dur="1" fill="hold">
                                          <p:stCondLst>
                                            <p:cond delay="0"/>
                                          </p:stCondLst>
                                        </p:cTn>
                                        <p:tgtEl>
                                          <p:spTgt spid="28679"/>
                                        </p:tgtEl>
                                        <p:attrNameLst>
                                          <p:attrName>style.visibility</p:attrName>
                                        </p:attrNameLst>
                                      </p:cBhvr>
                                      <p:to>
                                        <p:strVal val="visible"/>
                                      </p:to>
                                    </p:set>
                                    <p:animEffect transition="in" filter="box(out)">
                                      <p:cBhvr>
                                        <p:cTn id="26" dur="500"/>
                                        <p:tgtEl>
                                          <p:spTgt spid="28679"/>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5" presetClass="entr" presetSubtype="10" fill="hold" grpId="0" nodeType="clickEffect">
                                  <p:stCondLst>
                                    <p:cond delay="0"/>
                                  </p:stCondLst>
                                  <p:childTnLst>
                                    <p:set>
                                      <p:cBhvr>
                                        <p:cTn id="30" dur="1" fill="hold">
                                          <p:stCondLst>
                                            <p:cond delay="0"/>
                                          </p:stCondLst>
                                        </p:cTn>
                                        <p:tgtEl>
                                          <p:spTgt spid="28680"/>
                                        </p:tgtEl>
                                        <p:attrNameLst>
                                          <p:attrName>style.visibility</p:attrName>
                                        </p:attrNameLst>
                                      </p:cBhvr>
                                      <p:to>
                                        <p:strVal val="visible"/>
                                      </p:to>
                                    </p:set>
                                    <p:animEffect transition="in" filter="checkerboard(across)">
                                      <p:cBhvr>
                                        <p:cTn id="31" dur="500"/>
                                        <p:tgtEl>
                                          <p:spTgt spid="286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75" grpId="0" animBg="1" autoUpdateAnimBg="0"/>
      <p:bldP spid="28676" grpId="0" animBg="1" autoUpdateAnimBg="0"/>
      <p:bldP spid="28677" grpId="0" animBg="1" autoUpdateAnimBg="0"/>
      <p:bldP spid="28678" grpId="0" animBg="1" autoUpdateAnimBg="0"/>
      <p:bldP spid="28679" grpId="0" animBg="1" autoUpdateAnimBg="0"/>
      <p:bldP spid="28680" grpId="0" animBg="1" autoUpdateAnimBg="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p:txBody>
          <a:bodyPr/>
          <a:lstStyle/>
          <a:p>
            <a:pPr eaLnBrk="1" hangingPunct="1"/>
            <a:r>
              <a:rPr lang="en-US" altLang="zh-CN" b="1" dirty="0">
                <a:latin typeface="黑体" panose="02010609060101010101" pitchFamily="49" charset="-122"/>
                <a:ea typeface="黑体" panose="02010609060101010101" pitchFamily="49" charset="-122"/>
              </a:rPr>
              <a:t>3.4.2 </a:t>
            </a:r>
            <a:r>
              <a:rPr lang="zh-CN" altLang="en-US" b="1" dirty="0">
                <a:latin typeface="黑体" panose="02010609060101010101" pitchFamily="49" charset="-122"/>
                <a:ea typeface="黑体" panose="02010609060101010101" pitchFamily="49" charset="-122"/>
              </a:rPr>
              <a:t>根匹配法</a:t>
            </a:r>
            <a:r>
              <a:rPr lang="zh-CN" altLang="en-US" dirty="0"/>
              <a:t> </a:t>
            </a:r>
          </a:p>
        </p:txBody>
      </p:sp>
      <p:sp>
        <p:nvSpPr>
          <p:cNvPr id="2051" name="Rectangle 3"/>
          <p:cNvSpPr>
            <a:spLocks noGrp="1" noChangeArrowheads="1"/>
          </p:cNvSpPr>
          <p:nvPr>
            <p:ph idx="1"/>
          </p:nvPr>
        </p:nvSpPr>
        <p:spPr>
          <a:xfrm>
            <a:off x="755576" y="2060848"/>
            <a:ext cx="7772400" cy="4114800"/>
          </a:xfrm>
        </p:spPr>
        <p:txBody>
          <a:bodyPr/>
          <a:lstStyle/>
          <a:p>
            <a:pPr marL="0" indent="0" eaLnBrk="1" hangingPunct="1">
              <a:buFontTx/>
              <a:buNone/>
            </a:pPr>
            <a:r>
              <a:rPr lang="en-US" altLang="zh-CN" sz="3600" b="1" dirty="0">
                <a:latin typeface="黑体" panose="02010609060101010101" pitchFamily="49" charset="-122"/>
                <a:ea typeface="黑体" panose="02010609060101010101" pitchFamily="49" charset="-122"/>
              </a:rPr>
              <a:t>1</a:t>
            </a:r>
            <a:r>
              <a:rPr lang="zh-CN" altLang="en-US" sz="3600" b="1" dirty="0">
                <a:latin typeface="黑体" panose="02010609060101010101" pitchFamily="49" charset="-122"/>
                <a:ea typeface="黑体" panose="02010609060101010101" pitchFamily="49" charset="-122"/>
              </a:rPr>
              <a:t>、根匹配法的基本思想</a:t>
            </a:r>
          </a:p>
          <a:p>
            <a:pPr marL="0" indent="0" eaLnBrk="1" hangingPunct="1">
              <a:lnSpc>
                <a:spcPct val="150000"/>
              </a:lnSpc>
              <a:buFontTx/>
              <a:buNone/>
            </a:pPr>
            <a:r>
              <a:rPr lang="zh-CN" altLang="en-US" b="1" dirty="0">
                <a:solidFill>
                  <a:srgbClr val="CC3300"/>
                </a:solidFill>
                <a:latin typeface="黑体" panose="02010609060101010101" pitchFamily="49" charset="-122"/>
                <a:ea typeface="黑体" panose="02010609060101010101" pitchFamily="49" charset="-122"/>
              </a:rPr>
              <a:t>    根匹配法的思想：用根匹配法所构造的离散传递函数</a:t>
            </a:r>
            <a:r>
              <a:rPr lang="en-US" altLang="zh-CN" b="1" dirty="0">
                <a:solidFill>
                  <a:srgbClr val="CC3300"/>
                </a:solidFill>
                <a:latin typeface="黑体" panose="02010609060101010101" pitchFamily="49" charset="-122"/>
                <a:ea typeface="黑体" panose="02010609060101010101" pitchFamily="49" charset="-122"/>
              </a:rPr>
              <a:t>G(Z)</a:t>
            </a:r>
            <a:r>
              <a:rPr lang="zh-CN" altLang="en-US" b="1" dirty="0">
                <a:solidFill>
                  <a:srgbClr val="CC3300"/>
                </a:solidFill>
                <a:latin typeface="黑体" panose="02010609060101010101" pitchFamily="49" charset="-122"/>
                <a:ea typeface="黑体" panose="02010609060101010101" pitchFamily="49" charset="-122"/>
              </a:rPr>
              <a:t>其零点、极点同</a:t>
            </a:r>
            <a:r>
              <a:rPr lang="en-US" altLang="zh-CN" b="1" i="1" dirty="0">
                <a:solidFill>
                  <a:srgbClr val="CC3300"/>
                </a:solidFill>
                <a:latin typeface="黑体" panose="02010609060101010101" pitchFamily="49" charset="-122"/>
                <a:ea typeface="黑体" panose="02010609060101010101" pitchFamily="49" charset="-122"/>
              </a:rPr>
              <a:t>G(s)</a:t>
            </a:r>
            <a:r>
              <a:rPr lang="zh-CN" altLang="en-US" b="1" dirty="0">
                <a:solidFill>
                  <a:srgbClr val="CC3300"/>
                </a:solidFill>
                <a:latin typeface="黑体" panose="02010609060101010101" pitchFamily="49" charset="-122"/>
                <a:ea typeface="黑体" panose="02010609060101010101" pitchFamily="49" charset="-122"/>
              </a:rPr>
              <a:t>相匹配，并且二者具有相同的稳态响应值。</a:t>
            </a:r>
          </a:p>
          <a:p>
            <a:pPr marL="0" indent="0" eaLnBrk="1" hangingPunct="1">
              <a:buFontTx/>
              <a:buNone/>
            </a:pPr>
            <a:endParaRPr lang="zh-CN" altLang="en-US" b="1" dirty="0">
              <a:solidFill>
                <a:srgbClr val="CC3300"/>
              </a:solidFill>
              <a:latin typeface="黑体" panose="02010609060101010101" pitchFamily="49" charset="-122"/>
              <a:ea typeface="黑体" panose="02010609060101010101" pitchFamily="49" charset="-122"/>
            </a:endParaRPr>
          </a:p>
          <a:p>
            <a:pPr marL="0" indent="0" eaLnBrk="1" hangingPunct="1">
              <a:buFontTx/>
              <a:buNone/>
            </a:pPr>
            <a:r>
              <a:rPr lang="zh-CN" altLang="en-US" dirty="0"/>
              <a:t> </a:t>
            </a:r>
          </a:p>
        </p:txBody>
      </p:sp>
    </p:spTree>
    <p:extLst>
      <p:ext uri="{BB962C8B-B14F-4D97-AF65-F5344CB8AC3E}">
        <p14:creationId xmlns:p14="http://schemas.microsoft.com/office/powerpoint/2010/main" val="134031355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3"/>
          <p:cNvSpPr>
            <a:spLocks noGrp="1" noChangeArrowheads="1"/>
          </p:cNvSpPr>
          <p:nvPr>
            <p:ph type="body" idx="1"/>
          </p:nvPr>
        </p:nvSpPr>
        <p:spPr>
          <a:xfrm>
            <a:off x="539750" y="2112342"/>
            <a:ext cx="8280400" cy="4845050"/>
          </a:xfrm>
        </p:spPr>
        <p:txBody>
          <a:bodyPr/>
          <a:lstStyle/>
          <a:p>
            <a:pPr marL="0" indent="0" eaLnBrk="1" hangingPunct="1">
              <a:buFontTx/>
              <a:buNone/>
            </a:pPr>
            <a:r>
              <a:rPr lang="zh-CN" altLang="en-US" b="1" dirty="0">
                <a:latin typeface="Times New Roman" panose="02020603050405020304" pitchFamily="18" charset="0"/>
                <a:ea typeface="方正舒体" panose="02010601030101010101" pitchFamily="2" charset="-122"/>
                <a:cs typeface="Times New Roman" panose="02020603050405020304" pitchFamily="18" charset="0"/>
              </a:rPr>
              <a:t>（</a:t>
            </a:r>
            <a:r>
              <a:rPr lang="en-US" altLang="zh-CN" b="1" dirty="0">
                <a:latin typeface="Times New Roman" panose="02020603050405020304" pitchFamily="18" charset="0"/>
                <a:ea typeface="方正舒体" panose="02010601030101010101" pitchFamily="2" charset="-122"/>
                <a:cs typeface="Times New Roman" panose="02020603050405020304" pitchFamily="18" charset="0"/>
              </a:rPr>
              <a:t>1</a:t>
            </a:r>
            <a:r>
              <a:rPr lang="zh-CN" altLang="en-US" b="1" dirty="0">
                <a:latin typeface="Times New Roman" panose="02020603050405020304" pitchFamily="18" charset="0"/>
                <a:ea typeface="方正舒体" panose="02010601030101010101" pitchFamily="2" charset="-122"/>
                <a:cs typeface="Times New Roman" panose="02020603050405020304" pitchFamily="18" charset="0"/>
              </a:rPr>
              <a:t>）</a:t>
            </a:r>
            <a:r>
              <a:rPr lang="en-US" altLang="zh-CN" i="1" dirty="0">
                <a:latin typeface="Times New Roman" panose="02020603050405020304" pitchFamily="18" charset="0"/>
                <a:cs typeface="Times New Roman" panose="02020603050405020304" pitchFamily="18" charset="0"/>
              </a:rPr>
              <a:t>G(Z)</a:t>
            </a:r>
            <a:r>
              <a:rPr lang="en-US" altLang="zh-CN" dirty="0">
                <a:latin typeface="Times New Roman" panose="02020603050405020304" pitchFamily="18" charset="0"/>
                <a:cs typeface="Times New Roman" panose="02020603050405020304" pitchFamily="18" charset="0"/>
              </a:rPr>
              <a:t> </a:t>
            </a:r>
            <a:r>
              <a:rPr lang="zh-CN" altLang="en-US" dirty="0">
                <a:latin typeface="Times New Roman" panose="02020603050405020304" pitchFamily="18" charset="0"/>
                <a:cs typeface="Times New Roman" panose="02020603050405020304" pitchFamily="18" charset="0"/>
              </a:rPr>
              <a:t>与</a:t>
            </a:r>
            <a:r>
              <a:rPr lang="en-US" altLang="zh-CN" i="1" dirty="0">
                <a:latin typeface="Times New Roman" panose="02020603050405020304" pitchFamily="18" charset="0"/>
                <a:cs typeface="Times New Roman" panose="02020603050405020304" pitchFamily="18" charset="0"/>
              </a:rPr>
              <a:t>G(S)</a:t>
            </a:r>
            <a:r>
              <a:rPr lang="en-US" altLang="zh-CN" dirty="0">
                <a:latin typeface="Times New Roman" panose="02020603050405020304" pitchFamily="18" charset="0"/>
                <a:cs typeface="Times New Roman" panose="02020603050405020304" pitchFamily="18" charset="0"/>
              </a:rPr>
              <a:t> </a:t>
            </a:r>
            <a:r>
              <a:rPr lang="zh-CN" altLang="en-US" dirty="0">
                <a:latin typeface="Times New Roman" panose="02020603050405020304" pitchFamily="18" charset="0"/>
                <a:cs typeface="Times New Roman" panose="02020603050405020304" pitchFamily="18" charset="0"/>
              </a:rPr>
              <a:t>具有相同数目的极点、零点</a:t>
            </a:r>
          </a:p>
          <a:p>
            <a:pPr marL="0" indent="0" eaLnBrk="1" hangingPunct="1">
              <a:buFontTx/>
              <a:buNone/>
            </a:pPr>
            <a:r>
              <a:rPr lang="zh-CN" altLang="en-US" b="1" dirty="0">
                <a:latin typeface="Times New Roman" panose="02020603050405020304" pitchFamily="18" charset="0"/>
                <a:ea typeface="方正舒体" panose="02010601030101010101" pitchFamily="2" charset="-122"/>
                <a:cs typeface="Times New Roman" panose="02020603050405020304" pitchFamily="18" charset="0"/>
              </a:rPr>
              <a:t>（</a:t>
            </a:r>
            <a:r>
              <a:rPr lang="en-US" altLang="zh-CN" b="1" dirty="0">
                <a:latin typeface="Times New Roman" panose="02020603050405020304" pitchFamily="18" charset="0"/>
                <a:ea typeface="方正舒体" panose="02010601030101010101" pitchFamily="2" charset="-122"/>
                <a:cs typeface="Times New Roman" panose="02020603050405020304" pitchFamily="18" charset="0"/>
              </a:rPr>
              <a:t>2</a:t>
            </a:r>
            <a:r>
              <a:rPr lang="zh-CN" altLang="en-US" b="1" dirty="0">
                <a:latin typeface="Times New Roman" panose="02020603050405020304" pitchFamily="18" charset="0"/>
                <a:ea typeface="方正舒体" panose="02010601030101010101" pitchFamily="2" charset="-122"/>
                <a:cs typeface="Times New Roman" panose="02020603050405020304" pitchFamily="18" charset="0"/>
              </a:rPr>
              <a:t>）</a:t>
            </a:r>
            <a:r>
              <a:rPr lang="en-US" altLang="zh-CN" i="1" dirty="0">
                <a:latin typeface="Times New Roman" panose="02020603050405020304" pitchFamily="18" charset="0"/>
                <a:cs typeface="Times New Roman" panose="02020603050405020304" pitchFamily="18" charset="0"/>
              </a:rPr>
              <a:t>G(Z)</a:t>
            </a:r>
            <a:r>
              <a:rPr lang="zh-CN" altLang="en-US" dirty="0">
                <a:latin typeface="Times New Roman" panose="02020603050405020304" pitchFamily="18" charset="0"/>
                <a:cs typeface="Times New Roman" panose="02020603050405020304" pitchFamily="18" charset="0"/>
              </a:rPr>
              <a:t>具有同</a:t>
            </a:r>
            <a:r>
              <a:rPr lang="en-US" altLang="zh-CN" i="1" dirty="0">
                <a:latin typeface="Times New Roman" panose="02020603050405020304" pitchFamily="18" charset="0"/>
                <a:cs typeface="Times New Roman" panose="02020603050405020304" pitchFamily="18" charset="0"/>
              </a:rPr>
              <a:t>G(S)</a:t>
            </a:r>
            <a:r>
              <a:rPr lang="zh-CN" altLang="en-US" dirty="0">
                <a:latin typeface="Times New Roman" panose="02020603050405020304" pitchFamily="18" charset="0"/>
                <a:cs typeface="Times New Roman" panose="02020603050405020304" pitchFamily="18" charset="0"/>
              </a:rPr>
              <a:t>的极点、零点相匹配的零点和极点；</a:t>
            </a:r>
          </a:p>
          <a:p>
            <a:pPr marL="0" indent="0" eaLnBrk="1" hangingPunct="1">
              <a:buFontTx/>
              <a:buNone/>
            </a:pPr>
            <a:r>
              <a:rPr lang="zh-CN" altLang="en-US" b="1" dirty="0">
                <a:latin typeface="Times New Roman" panose="02020603050405020304" pitchFamily="18" charset="0"/>
                <a:ea typeface="方正舒体" panose="02010601030101010101" pitchFamily="2" charset="-122"/>
                <a:cs typeface="Times New Roman" panose="02020603050405020304" pitchFamily="18" charset="0"/>
              </a:rPr>
              <a:t>（</a:t>
            </a:r>
            <a:r>
              <a:rPr lang="en-US" altLang="zh-CN" b="1" dirty="0">
                <a:latin typeface="Times New Roman" panose="02020603050405020304" pitchFamily="18" charset="0"/>
                <a:ea typeface="方正舒体" panose="02010601030101010101" pitchFamily="2" charset="-122"/>
                <a:cs typeface="Times New Roman" panose="02020603050405020304" pitchFamily="18" charset="0"/>
              </a:rPr>
              <a:t>3</a:t>
            </a:r>
            <a:r>
              <a:rPr lang="zh-CN" altLang="en-US" b="1" dirty="0">
                <a:latin typeface="Times New Roman" panose="02020603050405020304" pitchFamily="18" charset="0"/>
                <a:ea typeface="方正舒体" panose="02010601030101010101" pitchFamily="2" charset="-122"/>
                <a:cs typeface="Times New Roman" panose="02020603050405020304" pitchFamily="18" charset="0"/>
              </a:rPr>
              <a:t>）</a:t>
            </a:r>
            <a:r>
              <a:rPr lang="en-US" altLang="zh-CN" i="1" dirty="0">
                <a:latin typeface="Times New Roman" panose="02020603050405020304" pitchFamily="18" charset="0"/>
                <a:cs typeface="Times New Roman" panose="02020603050405020304" pitchFamily="18" charset="0"/>
              </a:rPr>
              <a:t>G(Z)</a:t>
            </a:r>
            <a:r>
              <a:rPr lang="zh-CN" altLang="en-US" dirty="0">
                <a:latin typeface="Times New Roman" panose="02020603050405020304" pitchFamily="18" charset="0"/>
                <a:cs typeface="Times New Roman" panose="02020603050405020304" pitchFamily="18" charset="0"/>
              </a:rPr>
              <a:t>具有与</a:t>
            </a:r>
            <a:r>
              <a:rPr lang="en-US" altLang="zh-CN" i="1" dirty="0">
                <a:latin typeface="Times New Roman" panose="02020603050405020304" pitchFamily="18" charset="0"/>
                <a:cs typeface="Times New Roman" panose="02020603050405020304" pitchFamily="18" charset="0"/>
              </a:rPr>
              <a:t>G(S)</a:t>
            </a:r>
            <a:r>
              <a:rPr lang="zh-CN" altLang="en-US" dirty="0">
                <a:latin typeface="Times New Roman" panose="02020603050405020304" pitchFamily="18" charset="0"/>
                <a:cs typeface="Times New Roman" panose="02020603050405020304" pitchFamily="18" charset="0"/>
              </a:rPr>
              <a:t>的终值相匹配的终值；</a:t>
            </a:r>
          </a:p>
          <a:p>
            <a:pPr marL="0" indent="0" eaLnBrk="1" hangingPunct="1">
              <a:buFontTx/>
              <a:buNone/>
            </a:pPr>
            <a:r>
              <a:rPr lang="zh-CN" altLang="en-US" b="1" dirty="0">
                <a:latin typeface="Times New Roman" panose="02020603050405020304" pitchFamily="18" charset="0"/>
                <a:ea typeface="方正舒体" panose="02010601030101010101" pitchFamily="2" charset="-122"/>
                <a:cs typeface="Times New Roman" panose="02020603050405020304" pitchFamily="18" charset="0"/>
              </a:rPr>
              <a:t>（</a:t>
            </a:r>
            <a:r>
              <a:rPr lang="en-US" altLang="zh-CN" b="1" dirty="0">
                <a:latin typeface="Times New Roman" panose="02020603050405020304" pitchFamily="18" charset="0"/>
                <a:ea typeface="方正舒体" panose="02010601030101010101" pitchFamily="2" charset="-122"/>
                <a:cs typeface="Times New Roman" panose="02020603050405020304" pitchFamily="18" charset="0"/>
              </a:rPr>
              <a:t>4</a:t>
            </a:r>
            <a:r>
              <a:rPr lang="zh-CN" altLang="en-US" b="1" dirty="0">
                <a:latin typeface="Times New Roman" panose="02020603050405020304" pitchFamily="18" charset="0"/>
                <a:ea typeface="方正舒体" panose="02010601030101010101" pitchFamily="2" charset="-122"/>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调节相位，使</a:t>
            </a:r>
            <a:r>
              <a:rPr lang="en-US" altLang="zh-CN" i="1" dirty="0">
                <a:latin typeface="Times New Roman" panose="02020603050405020304" pitchFamily="18" charset="0"/>
                <a:cs typeface="Times New Roman" panose="02020603050405020304" pitchFamily="18" charset="0"/>
              </a:rPr>
              <a:t>G(Z)</a:t>
            </a:r>
            <a:r>
              <a:rPr lang="zh-CN" altLang="en-US" dirty="0">
                <a:latin typeface="Times New Roman" panose="02020603050405020304" pitchFamily="18" charset="0"/>
                <a:cs typeface="Times New Roman" panose="02020603050405020304" pitchFamily="18" charset="0"/>
              </a:rPr>
              <a:t>和</a:t>
            </a:r>
            <a:r>
              <a:rPr lang="en-US" altLang="zh-CN" i="1" dirty="0">
                <a:latin typeface="Times New Roman" panose="02020603050405020304" pitchFamily="18" charset="0"/>
                <a:cs typeface="Times New Roman" panose="02020603050405020304" pitchFamily="18" charset="0"/>
              </a:rPr>
              <a:t>G(S)</a:t>
            </a:r>
            <a:r>
              <a:rPr lang="zh-CN" altLang="en-US" dirty="0">
                <a:latin typeface="Times New Roman" panose="02020603050405020304" pitchFamily="18" charset="0"/>
                <a:cs typeface="Times New Roman" panose="02020603050405020304" pitchFamily="18" charset="0"/>
              </a:rPr>
              <a:t>动态响应达到最佳匹配。 </a:t>
            </a:r>
            <a:r>
              <a:rPr lang="zh-CN" altLang="en-US" sz="3600" dirty="0">
                <a:latin typeface="Times New Roman" panose="02020603050405020304" pitchFamily="18" charset="0"/>
                <a:ea typeface="方正舒体" panose="02010601030101010101" pitchFamily="2" charset="-122"/>
                <a:cs typeface="Times New Roman" panose="02020603050405020304" pitchFamily="18" charset="0"/>
              </a:rPr>
              <a:t> </a:t>
            </a:r>
          </a:p>
        </p:txBody>
      </p:sp>
      <p:sp>
        <p:nvSpPr>
          <p:cNvPr id="2" name="标题 1"/>
          <p:cNvSpPr>
            <a:spLocks noGrp="1"/>
          </p:cNvSpPr>
          <p:nvPr>
            <p:ph type="title"/>
          </p:nvPr>
        </p:nvSpPr>
        <p:spPr/>
        <p:txBody>
          <a:bodyPr/>
          <a:lstStyle/>
          <a:p>
            <a:r>
              <a:rPr lang="zh-CN" altLang="en-US" b="1" dirty="0">
                <a:ea typeface="黑体" panose="02010609060101010101" pitchFamily="49" charset="-122"/>
              </a:rPr>
              <a:t>根匹配法的目标</a:t>
            </a:r>
            <a:endParaRPr lang="zh-CN" altLang="en-US" dirty="0"/>
          </a:p>
        </p:txBody>
      </p:sp>
    </p:spTree>
    <p:extLst>
      <p:ext uri="{BB962C8B-B14F-4D97-AF65-F5344CB8AC3E}">
        <p14:creationId xmlns:p14="http://schemas.microsoft.com/office/powerpoint/2010/main" val="14454007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pPr algn="l" eaLnBrk="1" hangingPunct="1"/>
            <a:r>
              <a:rPr lang="zh-CN" altLang="en-US" sz="3600" b="1">
                <a:solidFill>
                  <a:srgbClr val="CC3300"/>
                </a:solidFill>
                <a:ea typeface="黑体" panose="02010609060101010101" pitchFamily="49" charset="-122"/>
              </a:rPr>
              <a:t>根匹配法的步骤：</a:t>
            </a:r>
            <a:r>
              <a:rPr lang="zh-CN" altLang="en-US"/>
              <a:t> </a:t>
            </a:r>
          </a:p>
        </p:txBody>
      </p:sp>
      <mc:AlternateContent xmlns:mc="http://schemas.openxmlformats.org/markup-compatibility/2006" xmlns:a14="http://schemas.microsoft.com/office/drawing/2010/main">
        <mc:Choice Requires="a14">
          <p:sp>
            <p:nvSpPr>
              <p:cNvPr id="7171" name="Rectangle 3"/>
              <p:cNvSpPr>
                <a:spLocks noGrp="1" noChangeArrowheads="1"/>
              </p:cNvSpPr>
              <p:nvPr>
                <p:ph idx="1"/>
              </p:nvPr>
            </p:nvSpPr>
            <p:spPr>
              <a:xfrm>
                <a:off x="683568" y="2017713"/>
                <a:ext cx="8271520" cy="4114800"/>
              </a:xfrm>
            </p:spPr>
            <p:txBody>
              <a:bodyPr/>
              <a:lstStyle/>
              <a:p>
                <a:pPr marL="0" indent="0" eaLnBrk="1" hangingPunct="1">
                  <a:lnSpc>
                    <a:spcPct val="120000"/>
                  </a:lnSpc>
                  <a:buFontTx/>
                  <a:buNone/>
                </a:pPr>
                <a:r>
                  <a:rPr lang="en-US" altLang="zh-CN" sz="2400" b="1" dirty="0">
                    <a:latin typeface="方正舒体" panose="02010601030101010101" pitchFamily="2" charset="-122"/>
                    <a:ea typeface="方正舒体" panose="02010601030101010101" pitchFamily="2" charset="-122"/>
                  </a:rPr>
                  <a:t>1</a:t>
                </a:r>
                <a:r>
                  <a:rPr lang="zh-CN" altLang="en-US" sz="2400" b="1" dirty="0">
                    <a:latin typeface="方正舒体" panose="02010601030101010101" pitchFamily="2" charset="-122"/>
                    <a:ea typeface="方正舒体" panose="02010601030101010101" pitchFamily="2" charset="-122"/>
                  </a:rPr>
                  <a:t>、</a:t>
                </a:r>
                <a:r>
                  <a:rPr lang="zh-CN" altLang="en-US" sz="2400" dirty="0"/>
                  <a:t>确定连续系统的传递函数</a:t>
                </a:r>
                <a:r>
                  <a:rPr lang="en-US" altLang="zh-CN" sz="2400" i="1" dirty="0"/>
                  <a:t>G(S)</a:t>
                </a:r>
                <a:r>
                  <a:rPr lang="zh-CN" altLang="en-US" sz="2400" i="1" dirty="0"/>
                  <a:t>；</a:t>
                </a:r>
                <a:endParaRPr lang="en-US" altLang="zh-CN" sz="2400" i="1" dirty="0"/>
              </a:p>
              <a:p>
                <a:pPr marL="0" indent="0" eaLnBrk="1" hangingPunct="1">
                  <a:lnSpc>
                    <a:spcPct val="120000"/>
                  </a:lnSpc>
                  <a:buFontTx/>
                  <a:buNone/>
                </a:pPr>
                <a:r>
                  <a:rPr lang="en-US" altLang="zh-CN" sz="2400" b="1" dirty="0">
                    <a:latin typeface="方正舒体" panose="02010601030101010101" pitchFamily="2" charset="-122"/>
                    <a:ea typeface="方正舒体" panose="02010601030101010101" pitchFamily="2" charset="-122"/>
                  </a:rPr>
                  <a:t>2</a:t>
                </a:r>
                <a:r>
                  <a:rPr lang="zh-CN" altLang="en-US" sz="2400" b="1" dirty="0">
                    <a:latin typeface="方正舒体" panose="02010601030101010101" pitchFamily="2" charset="-122"/>
                    <a:ea typeface="方正舒体" panose="02010601030101010101" pitchFamily="2" charset="-122"/>
                  </a:rPr>
                  <a:t>、</a:t>
                </a:r>
                <a:r>
                  <a:rPr lang="zh-CN" altLang="en-US" sz="2400" dirty="0"/>
                  <a:t>确定</a:t>
                </a:r>
                <a:r>
                  <a:rPr lang="en-US" altLang="zh-CN" sz="2400" i="1" dirty="0"/>
                  <a:t>G(S)</a:t>
                </a:r>
                <a:r>
                  <a:rPr lang="zh-CN" altLang="en-US" sz="2400" dirty="0"/>
                  <a:t>的零、极点，即</a:t>
                </a:r>
                <a14:m>
                  <m:oMath xmlns:m="http://schemas.openxmlformats.org/officeDocument/2006/math">
                    <m:sSub>
                      <m:sSubPr>
                        <m:ctrlPr>
                          <a:rPr lang="en-US" altLang="zh-CN" sz="2400" i="1" dirty="0">
                            <a:latin typeface="Cambria Math" panose="02040503050406030204" pitchFamily="18" charset="0"/>
                          </a:rPr>
                        </m:ctrlPr>
                      </m:sSubPr>
                      <m:e>
                        <m:r>
                          <a:rPr lang="en-US" altLang="zh-CN" sz="2400" i="1" dirty="0">
                            <a:latin typeface="Cambria Math" panose="02040503050406030204" pitchFamily="18" charset="0"/>
                          </a:rPr>
                          <m:t>𝑝</m:t>
                        </m:r>
                      </m:e>
                      <m:sub>
                        <m:r>
                          <a:rPr lang="en-US" altLang="zh-CN" sz="2400" i="1" dirty="0">
                            <a:latin typeface="Cambria Math" panose="02040503050406030204" pitchFamily="18" charset="0"/>
                          </a:rPr>
                          <m:t>𝑖</m:t>
                        </m:r>
                      </m:sub>
                    </m:sSub>
                    <m:d>
                      <m:dPr>
                        <m:ctrlPr>
                          <a:rPr lang="en-US" altLang="zh-CN" sz="2400" i="1" dirty="0">
                            <a:latin typeface="Cambria Math" panose="02040503050406030204" pitchFamily="18" charset="0"/>
                          </a:rPr>
                        </m:ctrlPr>
                      </m:dPr>
                      <m:e>
                        <m:r>
                          <a:rPr lang="en-US" altLang="zh-CN" sz="2400" i="1" dirty="0">
                            <a:latin typeface="Cambria Math" panose="02040503050406030204" pitchFamily="18" charset="0"/>
                          </a:rPr>
                          <m:t>𝑖</m:t>
                        </m:r>
                        <m:r>
                          <a:rPr lang="en-US" altLang="zh-CN" sz="2400" i="1" dirty="0">
                            <a:latin typeface="Cambria Math" panose="02040503050406030204" pitchFamily="18" charset="0"/>
                          </a:rPr>
                          <m:t>=1,2,⋯, </m:t>
                        </m:r>
                        <m:r>
                          <a:rPr lang="en-US" altLang="zh-CN" sz="2400" i="1" dirty="0">
                            <a:latin typeface="Cambria Math" panose="02040503050406030204" pitchFamily="18" charset="0"/>
                            <a:ea typeface="Cambria Math" panose="02040503050406030204" pitchFamily="18" charset="0"/>
                          </a:rPr>
                          <m:t>𝑛</m:t>
                        </m:r>
                      </m:e>
                    </m:d>
                  </m:oMath>
                </a14:m>
                <a:r>
                  <a:rPr lang="zh-CN" altLang="en-US" sz="2400" dirty="0"/>
                  <a:t>与</a:t>
                </a:r>
                <a14:m>
                  <m:oMath xmlns:m="http://schemas.openxmlformats.org/officeDocument/2006/math">
                    <m:sSub>
                      <m:sSubPr>
                        <m:ctrlPr>
                          <a:rPr lang="en-US" altLang="zh-CN" sz="2400" i="1" dirty="0">
                            <a:latin typeface="Cambria Math" panose="02040503050406030204" pitchFamily="18" charset="0"/>
                          </a:rPr>
                        </m:ctrlPr>
                      </m:sSubPr>
                      <m:e>
                        <m:r>
                          <a:rPr lang="en-US" altLang="zh-CN" sz="2400" b="0" i="1" dirty="0" smtClean="0">
                            <a:latin typeface="Cambria Math"/>
                          </a:rPr>
                          <m:t>         </m:t>
                        </m:r>
                        <m:r>
                          <a:rPr lang="en-US" altLang="zh-CN" sz="2400" i="1" dirty="0">
                            <a:latin typeface="Cambria Math" panose="02040503050406030204" pitchFamily="18" charset="0"/>
                          </a:rPr>
                          <m:t>𝑞</m:t>
                        </m:r>
                      </m:e>
                      <m:sub>
                        <m:r>
                          <a:rPr lang="en-US" altLang="zh-CN" sz="2400" i="1" dirty="0">
                            <a:latin typeface="Cambria Math" panose="02040503050406030204" pitchFamily="18" charset="0"/>
                          </a:rPr>
                          <m:t>𝑗</m:t>
                        </m:r>
                      </m:sub>
                    </m:sSub>
                    <m:d>
                      <m:dPr>
                        <m:ctrlPr>
                          <a:rPr lang="en-US" altLang="zh-CN" sz="2400" i="1" dirty="0">
                            <a:latin typeface="Cambria Math" panose="02040503050406030204" pitchFamily="18" charset="0"/>
                          </a:rPr>
                        </m:ctrlPr>
                      </m:dPr>
                      <m:e>
                        <m:r>
                          <a:rPr lang="en-US" altLang="zh-CN" sz="2400" i="1" dirty="0">
                            <a:latin typeface="Cambria Math" panose="02040503050406030204" pitchFamily="18" charset="0"/>
                          </a:rPr>
                          <m:t>𝑗</m:t>
                        </m:r>
                        <m:r>
                          <a:rPr lang="en-US" altLang="zh-CN" sz="2400" i="1" dirty="0">
                            <a:latin typeface="Cambria Math" panose="02040503050406030204" pitchFamily="18" charset="0"/>
                          </a:rPr>
                          <m:t>=1,2,⋯, </m:t>
                        </m:r>
                        <m:r>
                          <a:rPr lang="en-US" altLang="zh-CN" sz="2400" i="1" dirty="0">
                            <a:latin typeface="Cambria Math" panose="02040503050406030204" pitchFamily="18" charset="0"/>
                            <a:ea typeface="Cambria Math" panose="02040503050406030204" pitchFamily="18" charset="0"/>
                          </a:rPr>
                          <m:t>𝑚</m:t>
                        </m:r>
                      </m:e>
                    </m:d>
                  </m:oMath>
                </a14:m>
                <a:r>
                  <a:rPr lang="zh-CN" altLang="en-US" sz="2400" dirty="0"/>
                  <a:t> ；</a:t>
                </a:r>
              </a:p>
              <a:p>
                <a:pPr marL="0" indent="0" eaLnBrk="1" hangingPunct="1">
                  <a:lnSpc>
                    <a:spcPct val="120000"/>
                  </a:lnSpc>
                  <a:buFontTx/>
                  <a:buNone/>
                </a:pPr>
                <a:r>
                  <a:rPr lang="en-US" altLang="zh-CN" sz="2400" b="1" dirty="0">
                    <a:latin typeface="方正舒体" panose="02010601030101010101" pitchFamily="2" charset="-122"/>
                    <a:ea typeface="方正舒体" panose="02010601030101010101" pitchFamily="2" charset="-122"/>
                  </a:rPr>
                  <a:t>3</a:t>
                </a:r>
                <a:r>
                  <a:rPr lang="zh-CN" altLang="en-US" sz="2400" b="1" dirty="0">
                    <a:latin typeface="方正舒体" panose="02010601030101010101" pitchFamily="2" charset="-122"/>
                    <a:ea typeface="方正舒体" panose="02010601030101010101" pitchFamily="2" charset="-122"/>
                  </a:rPr>
                  <a:t>、</a:t>
                </a:r>
                <a:r>
                  <a:rPr lang="zh-CN" altLang="en-US" sz="2400" dirty="0"/>
                  <a:t>利用关系式</a:t>
                </a:r>
                <a14:m>
                  <m:oMath xmlns:m="http://schemas.openxmlformats.org/officeDocument/2006/math">
                    <m:r>
                      <a:rPr lang="en-US" altLang="zh-CN" sz="2400" b="0" i="1" smtClean="0">
                        <a:latin typeface="Cambria Math" panose="02040503050406030204" pitchFamily="18" charset="0"/>
                      </a:rPr>
                      <m:t>𝑍</m:t>
                    </m:r>
                    <m:r>
                      <a:rPr lang="en-US" altLang="zh-CN" sz="2400" b="0" i="1" smtClean="0">
                        <a:latin typeface="Cambria Math" panose="02040503050406030204" pitchFamily="18" charset="0"/>
                      </a:rPr>
                      <m:t>=</m:t>
                    </m:r>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𝑒</m:t>
                        </m:r>
                      </m:e>
                      <m:sup>
                        <m:r>
                          <a:rPr lang="en-US" altLang="zh-CN" sz="2400" b="0" i="1" smtClean="0">
                            <a:latin typeface="Cambria Math" panose="02040503050406030204" pitchFamily="18" charset="0"/>
                          </a:rPr>
                          <m:t>𝑠𝑇</m:t>
                        </m:r>
                      </m:sup>
                    </m:sSup>
                  </m:oMath>
                </a14:m>
                <a:r>
                  <a:rPr lang="zh-CN" altLang="en-US" sz="2400" dirty="0"/>
                  <a:t> 将</a:t>
                </a:r>
                <a:r>
                  <a:rPr lang="en-US" altLang="zh-CN" sz="2400" i="1" dirty="0"/>
                  <a:t>S</a:t>
                </a:r>
                <a:r>
                  <a:rPr lang="zh-CN" altLang="en-US" sz="2400" dirty="0"/>
                  <a:t>平面上的零、极点映射到</a:t>
                </a:r>
                <a:r>
                  <a:rPr lang="en-US" altLang="zh-CN" sz="2400" i="1" dirty="0"/>
                  <a:t>Z</a:t>
                </a:r>
                <a:r>
                  <a:rPr lang="zh-CN" altLang="en-US" sz="2400" dirty="0"/>
                  <a:t>平面上；</a:t>
                </a:r>
              </a:p>
              <a:p>
                <a:pPr marL="0" indent="0" eaLnBrk="1" hangingPunct="1">
                  <a:lnSpc>
                    <a:spcPct val="120000"/>
                  </a:lnSpc>
                  <a:buFontTx/>
                  <a:buNone/>
                </a:pPr>
                <a:r>
                  <a:rPr lang="en-US" altLang="zh-CN" sz="2400" b="1" dirty="0">
                    <a:latin typeface="方正舒体" panose="02010601030101010101" pitchFamily="2" charset="-122"/>
                    <a:ea typeface="方正舒体" panose="02010601030101010101" pitchFamily="2" charset="-122"/>
                  </a:rPr>
                  <a:t>4</a:t>
                </a:r>
                <a:r>
                  <a:rPr lang="zh-CN" altLang="en-US" sz="2400" b="1" dirty="0">
                    <a:latin typeface="方正舒体" panose="02010601030101010101" pitchFamily="2" charset="-122"/>
                    <a:ea typeface="方正舒体" panose="02010601030101010101" pitchFamily="2" charset="-122"/>
                  </a:rPr>
                  <a:t>、</a:t>
                </a:r>
                <a:r>
                  <a:rPr lang="zh-CN" altLang="en-US" sz="2400" dirty="0"/>
                  <a:t>利用上一步求得</a:t>
                </a:r>
                <a:r>
                  <a:rPr lang="en-US" altLang="zh-CN" sz="2400" i="1" dirty="0"/>
                  <a:t>Z</a:t>
                </a:r>
                <a:r>
                  <a:rPr lang="zh-CN" altLang="en-US" sz="2400" dirty="0"/>
                  <a:t>平面上的零、极点，写出离散传递函数   </a:t>
                </a:r>
                <a:r>
                  <a:rPr lang="en-US" altLang="zh-CN" sz="2400" i="1" dirty="0"/>
                  <a:t>G(Z)</a:t>
                </a:r>
                <a:r>
                  <a:rPr lang="en-US" altLang="zh-CN" sz="2400" dirty="0"/>
                  <a:t>,</a:t>
                </a:r>
                <a:r>
                  <a:rPr lang="zh-CN" altLang="en-US" sz="2400" dirty="0"/>
                  <a:t>暂不考虑附加零点</a:t>
                </a:r>
                <a:r>
                  <a:rPr lang="en-US" altLang="zh-CN" sz="2400" dirty="0"/>
                  <a:t>, </a:t>
                </a:r>
                <a14:m>
                  <m:oMath xmlns:m="http://schemas.openxmlformats.org/officeDocument/2006/math">
                    <m:sSub>
                      <m:sSubPr>
                        <m:ctrlPr>
                          <a:rPr lang="en-US" altLang="zh-CN" sz="2400" i="1" dirty="0">
                            <a:latin typeface="Cambria Math" panose="02040503050406030204" pitchFamily="18" charset="0"/>
                          </a:rPr>
                        </m:ctrlPr>
                      </m:sSubPr>
                      <m:e>
                        <m:r>
                          <a:rPr lang="en-US" altLang="zh-CN" sz="2400" i="1" dirty="0">
                            <a:latin typeface="Cambria Math" panose="02040503050406030204" pitchFamily="18" charset="0"/>
                          </a:rPr>
                          <m:t>𝐾</m:t>
                        </m:r>
                      </m:e>
                      <m:sub>
                        <m:r>
                          <a:rPr lang="en-US" altLang="zh-CN" sz="2400" i="1" dirty="0">
                            <a:latin typeface="Cambria Math" panose="02040503050406030204" pitchFamily="18" charset="0"/>
                          </a:rPr>
                          <m:t>𝑧</m:t>
                        </m:r>
                      </m:sub>
                    </m:sSub>
                  </m:oMath>
                </a14:m>
                <a:r>
                  <a:rPr lang="zh-CN" altLang="en-US" sz="2400" dirty="0"/>
                  <a:t>待定。</a:t>
                </a:r>
              </a:p>
              <a:p>
                <a:pPr marL="0" indent="0" eaLnBrk="1" hangingPunct="1">
                  <a:lnSpc>
                    <a:spcPct val="120000"/>
                  </a:lnSpc>
                  <a:buFontTx/>
                  <a:buNone/>
                </a:pPr>
                <a:r>
                  <a:rPr lang="en-US" altLang="zh-CN" sz="2400" b="1" dirty="0">
                    <a:latin typeface="方正舒体" panose="02010601030101010101" pitchFamily="2" charset="-122"/>
                    <a:ea typeface="方正舒体" panose="02010601030101010101" pitchFamily="2" charset="-122"/>
                  </a:rPr>
                  <a:t>5</a:t>
                </a:r>
                <a:r>
                  <a:rPr lang="zh-CN" altLang="en-US" sz="2400" b="1" dirty="0">
                    <a:latin typeface="方正舒体" panose="02010601030101010101" pitchFamily="2" charset="-122"/>
                    <a:ea typeface="方正舒体" panose="02010601030101010101" pitchFamily="2" charset="-122"/>
                  </a:rPr>
                  <a:t>、</a:t>
                </a:r>
                <a:r>
                  <a:rPr lang="zh-CN" altLang="en-US" sz="2400" dirty="0"/>
                  <a:t>确定连续系统</a:t>
                </a:r>
                <a:r>
                  <a:rPr lang="zh-CN" altLang="en-US" sz="2400" b="1" dirty="0">
                    <a:solidFill>
                      <a:srgbClr val="CC3300"/>
                    </a:solidFill>
                  </a:rPr>
                  <a:t>在单位阶跃作用下</a:t>
                </a:r>
                <a:r>
                  <a:rPr lang="zh-CN" altLang="en-US" sz="2400" dirty="0"/>
                  <a:t>的终值</a:t>
                </a:r>
                <a:r>
                  <a:rPr lang="en-US" altLang="zh-CN" sz="2400" dirty="0"/>
                  <a:t>,</a:t>
                </a:r>
                <a:r>
                  <a:rPr lang="zh-CN" altLang="en-US" sz="2400" dirty="0"/>
                  <a:t>（若对单位阶跃信号的响应终值为零，则考虑其它形式的典型输入函数）；</a:t>
                </a:r>
              </a:p>
            </p:txBody>
          </p:sp>
        </mc:Choice>
        <mc:Fallback xmlns="">
          <p:sp>
            <p:nvSpPr>
              <p:cNvPr id="7171" name="Rectangle 3"/>
              <p:cNvSpPr>
                <a:spLocks noGrp="1" noRot="1" noChangeAspect="1" noMove="1" noResize="1" noEditPoints="1" noAdjustHandles="1" noChangeArrowheads="1" noChangeShapeType="1" noTextEdit="1"/>
              </p:cNvSpPr>
              <p:nvPr>
                <p:ph idx="1"/>
              </p:nvPr>
            </p:nvSpPr>
            <p:spPr>
              <a:xfrm>
                <a:off x="683568" y="2017713"/>
                <a:ext cx="8271520" cy="4114800"/>
              </a:xfrm>
              <a:blipFill rotWithShape="1">
                <a:blip r:embed="rId2"/>
                <a:stretch>
                  <a:fillRect l="-1105" t="-889" r="-486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60328954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mc:AlternateContent xmlns:mc="http://schemas.openxmlformats.org/markup-compatibility/2006" xmlns:a14="http://schemas.microsoft.com/office/drawing/2010/main">
        <mc:Choice Requires="a14">
          <p:sp>
            <p:nvSpPr>
              <p:cNvPr id="8194" name="Rectangle 3"/>
              <p:cNvSpPr>
                <a:spLocks noGrp="1" noChangeArrowheads="1"/>
              </p:cNvSpPr>
              <p:nvPr>
                <p:ph idx="1"/>
              </p:nvPr>
            </p:nvSpPr>
            <p:spPr>
              <a:xfrm>
                <a:off x="1182688" y="1844824"/>
                <a:ext cx="7772400" cy="4608511"/>
              </a:xfrm>
            </p:spPr>
            <p:txBody>
              <a:bodyPr/>
              <a:lstStyle/>
              <a:p>
                <a:pPr eaLnBrk="1" hangingPunct="1">
                  <a:lnSpc>
                    <a:spcPct val="120000"/>
                  </a:lnSpc>
                  <a:buFontTx/>
                  <a:buNone/>
                </a:pPr>
                <a:r>
                  <a:rPr lang="en-US" altLang="zh-CN" sz="2400" dirty="0"/>
                  <a:t>6</a:t>
                </a:r>
                <a:r>
                  <a:rPr lang="zh-CN" altLang="en-US" sz="2400" dirty="0"/>
                  <a:t>、确定离散系统典型信号（与第5步中使用的信号形式完全相同）作用下的终值；</a:t>
                </a:r>
              </a:p>
              <a:p>
                <a:pPr eaLnBrk="1" hangingPunct="1">
                  <a:lnSpc>
                    <a:spcPct val="120000"/>
                  </a:lnSpc>
                  <a:buFontTx/>
                  <a:buNone/>
                </a:pPr>
                <a:r>
                  <a:rPr lang="en-US" altLang="zh-CN" sz="2400" dirty="0"/>
                  <a:t>7</a:t>
                </a:r>
                <a:r>
                  <a:rPr lang="zh-CN" altLang="en-US" sz="2400" dirty="0"/>
                  <a:t>、根据终值不变的原则，由</a:t>
                </a:r>
                <a:r>
                  <a:rPr lang="en-US" altLang="zh-CN" sz="2400" dirty="0"/>
                  <a:t>5,6</a:t>
                </a:r>
                <a:r>
                  <a:rPr lang="zh-CN" altLang="en-US" sz="2400" dirty="0"/>
                  <a:t>两步的计算结果确定第四步中的增益</a:t>
                </a:r>
                <a14:m>
                  <m:oMath xmlns:m="http://schemas.openxmlformats.org/officeDocument/2006/math">
                    <m:sSub>
                      <m:sSubPr>
                        <m:ctrlPr>
                          <a:rPr lang="en-US" altLang="zh-CN" sz="2400" i="1" dirty="0">
                            <a:latin typeface="Cambria Math" panose="02040503050406030204" pitchFamily="18" charset="0"/>
                          </a:rPr>
                        </m:ctrlPr>
                      </m:sSubPr>
                      <m:e>
                        <m:r>
                          <a:rPr lang="en-US" altLang="zh-CN" sz="2400" dirty="0">
                            <a:latin typeface="Cambria Math" panose="02040503050406030204" pitchFamily="18" charset="0"/>
                          </a:rPr>
                          <m:t>𝐾</m:t>
                        </m:r>
                      </m:e>
                      <m:sub>
                        <m:r>
                          <a:rPr lang="en-US" altLang="zh-CN" sz="2400" dirty="0">
                            <a:latin typeface="Cambria Math" panose="02040503050406030204" pitchFamily="18" charset="0"/>
                          </a:rPr>
                          <m:t>𝑧</m:t>
                        </m:r>
                      </m:sub>
                    </m:sSub>
                  </m:oMath>
                </a14:m>
                <a:r>
                  <a:rPr lang="zh-CN" altLang="en-US" sz="2400" dirty="0"/>
                  <a:t>；</a:t>
                </a:r>
              </a:p>
              <a:p>
                <a:pPr eaLnBrk="1" hangingPunct="1">
                  <a:lnSpc>
                    <a:spcPct val="120000"/>
                  </a:lnSpc>
                  <a:buFontTx/>
                  <a:buNone/>
                </a:pPr>
                <a:r>
                  <a:rPr lang="en-US" altLang="zh-CN" sz="2400" dirty="0"/>
                  <a:t>8</a:t>
                </a:r>
                <a:r>
                  <a:rPr lang="zh-CN" altLang="en-US" sz="2400" dirty="0"/>
                  <a:t>、确定离散传递函数</a:t>
                </a:r>
                <a:r>
                  <a:rPr lang="en-US" altLang="zh-CN" sz="2400" dirty="0"/>
                  <a:t>G(Z)</a:t>
                </a:r>
                <a:r>
                  <a:rPr lang="zh-CN" altLang="en-US" sz="2400" dirty="0"/>
                  <a:t>的附加零点，使得</a:t>
                </a:r>
                <a:r>
                  <a:rPr lang="en-US" altLang="zh-CN" sz="2400" dirty="0"/>
                  <a:t>G(Z)</a:t>
                </a:r>
                <a:r>
                  <a:rPr lang="zh-CN" altLang="en-US" sz="2400" dirty="0"/>
                  <a:t>分子分母阶次相匹配，并尽量保证</a:t>
                </a:r>
                <a:r>
                  <a:rPr lang="en-US" altLang="zh-CN" sz="2400" dirty="0"/>
                  <a:t>G(Z)</a:t>
                </a:r>
                <a:r>
                  <a:rPr lang="zh-CN" altLang="en-US" sz="2400" dirty="0"/>
                  <a:t>和</a:t>
                </a:r>
                <a:r>
                  <a:rPr lang="en-US" altLang="zh-CN" sz="2400" dirty="0"/>
                  <a:t>G(S)</a:t>
                </a:r>
                <a:r>
                  <a:rPr lang="zh-CN" altLang="en-US" sz="2400" dirty="0"/>
                  <a:t>达到最佳匹配（附加零点后应重新确定增益 </a:t>
                </a:r>
                <a14:m>
                  <m:oMath xmlns:m="http://schemas.openxmlformats.org/officeDocument/2006/math">
                    <m:sSub>
                      <m:sSubPr>
                        <m:ctrlPr>
                          <a:rPr lang="en-US" altLang="zh-CN" sz="2400" i="1" dirty="0">
                            <a:latin typeface="Cambria Math" panose="02040503050406030204" pitchFamily="18" charset="0"/>
                          </a:rPr>
                        </m:ctrlPr>
                      </m:sSubPr>
                      <m:e>
                        <m:r>
                          <a:rPr lang="en-US" altLang="zh-CN" sz="2400" dirty="0">
                            <a:latin typeface="Cambria Math" panose="02040503050406030204" pitchFamily="18" charset="0"/>
                          </a:rPr>
                          <m:t>𝐾</m:t>
                        </m:r>
                      </m:e>
                      <m:sub>
                        <m:r>
                          <a:rPr lang="en-US" altLang="zh-CN" sz="2400" dirty="0">
                            <a:latin typeface="Cambria Math" panose="02040503050406030204" pitchFamily="18" charset="0"/>
                          </a:rPr>
                          <m:t>𝑧</m:t>
                        </m:r>
                      </m:sub>
                    </m:sSub>
                  </m:oMath>
                </a14:m>
                <a:r>
                  <a:rPr lang="zh-CN" altLang="en-US" sz="2400" dirty="0"/>
                  <a:t>）。</a:t>
                </a:r>
              </a:p>
              <a:p>
                <a:pPr eaLnBrk="1" hangingPunct="1">
                  <a:lnSpc>
                    <a:spcPct val="120000"/>
                  </a:lnSpc>
                  <a:buFontTx/>
                  <a:buNone/>
                </a:pPr>
                <a:r>
                  <a:rPr lang="en-US" altLang="zh-CN" sz="2400" dirty="0"/>
                  <a:t>9</a:t>
                </a:r>
                <a:r>
                  <a:rPr lang="zh-CN" altLang="en-US" sz="2400" dirty="0"/>
                  <a:t>、对</a:t>
                </a:r>
                <a:r>
                  <a:rPr lang="en-US" altLang="zh-CN" sz="2400" dirty="0"/>
                  <a:t>8</a:t>
                </a:r>
                <a:r>
                  <a:rPr lang="zh-CN" altLang="en-US" sz="2400" dirty="0"/>
                  <a:t>中的</a:t>
                </a:r>
                <a:r>
                  <a:rPr lang="en-US" altLang="zh-CN" sz="2400" dirty="0"/>
                  <a:t>G(Z)</a:t>
                </a:r>
                <a:r>
                  <a:rPr lang="zh-CN" altLang="en-US" sz="2400" dirty="0"/>
                  <a:t>进行</a:t>
                </a:r>
                <a:r>
                  <a:rPr lang="en-US" altLang="zh-CN" sz="2400" dirty="0"/>
                  <a:t>Z</a:t>
                </a:r>
                <a:r>
                  <a:rPr lang="zh-CN" altLang="en-US" sz="2400" dirty="0"/>
                  <a:t>逆变换，求得仿真用的差分方程。</a:t>
                </a:r>
              </a:p>
            </p:txBody>
          </p:sp>
        </mc:Choice>
        <mc:Fallback xmlns="">
          <p:sp>
            <p:nvSpPr>
              <p:cNvPr id="8194" name="Rectangle 3"/>
              <p:cNvSpPr>
                <a:spLocks noGrp="1" noRot="1" noChangeAspect="1" noMove="1" noResize="1" noEditPoints="1" noAdjustHandles="1" noChangeArrowheads="1" noChangeShapeType="1" noTextEdit="1"/>
              </p:cNvSpPr>
              <p:nvPr>
                <p:ph idx="1"/>
              </p:nvPr>
            </p:nvSpPr>
            <p:spPr>
              <a:xfrm>
                <a:off x="1182688" y="1844824"/>
                <a:ext cx="7772400" cy="4608511"/>
              </a:xfrm>
              <a:blipFill rotWithShape="1">
                <a:blip r:embed="rId2"/>
                <a:stretch>
                  <a:fillRect l="-1176" t="-794" r="-15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11726540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灯片编号占位符 5"/>
          <p:cNvSpPr>
            <a:spLocks noGrp="1"/>
          </p:cNvSpPr>
          <p:nvPr>
            <p:ph type="sldNum" sz="quarter" idx="12"/>
          </p:nvPr>
        </p:nvSpPr>
        <p:spPr>
          <a:noFill/>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BC9D5962-9FC4-41E9-832D-5773A4FD3B5A}" type="slidenum">
              <a:rPr kumimoji="0" lang="en-US" altLang="zh-CN" sz="1400"/>
              <a:pPr>
                <a:spcBef>
                  <a:spcPct val="0"/>
                </a:spcBef>
                <a:buClrTx/>
                <a:buSzTx/>
                <a:buFontTx/>
                <a:buNone/>
              </a:pPr>
              <a:t>104</a:t>
            </a:fld>
            <a:endParaRPr kumimoji="0" lang="en-US" altLang="zh-CN" sz="1400"/>
          </a:p>
        </p:txBody>
      </p:sp>
      <p:sp>
        <p:nvSpPr>
          <p:cNvPr id="21507" name="Rectangle 2"/>
          <p:cNvSpPr>
            <a:spLocks noGrp="1" noChangeArrowheads="1"/>
          </p:cNvSpPr>
          <p:nvPr>
            <p:ph type="title"/>
          </p:nvPr>
        </p:nvSpPr>
        <p:spPr/>
        <p:txBody>
          <a:bodyPr/>
          <a:lstStyle/>
          <a:p>
            <a:pPr eaLnBrk="1" hangingPunct="1"/>
            <a:r>
              <a:rPr lang="zh-CN" altLang="en-US" dirty="0"/>
              <a:t>关于附加零点的说明</a:t>
            </a:r>
          </a:p>
        </p:txBody>
      </p:sp>
      <mc:AlternateContent xmlns:mc="http://schemas.openxmlformats.org/markup-compatibility/2006" xmlns:a14="http://schemas.microsoft.com/office/drawing/2010/main">
        <mc:Choice Requires="a14">
          <p:sp>
            <p:nvSpPr>
              <p:cNvPr id="21508" name="Rectangle 3"/>
              <p:cNvSpPr>
                <a:spLocks noGrp="1" noChangeArrowheads="1"/>
              </p:cNvSpPr>
              <p:nvPr>
                <p:ph type="body" idx="1"/>
              </p:nvPr>
            </p:nvSpPr>
            <p:spPr>
              <a:xfrm>
                <a:off x="1043608" y="1949623"/>
                <a:ext cx="7772400" cy="4287689"/>
              </a:xfrm>
            </p:spPr>
            <p:txBody>
              <a:bodyPr/>
              <a:lstStyle/>
              <a:p>
                <a:pPr eaLnBrk="1" hangingPunct="1">
                  <a:lnSpc>
                    <a:spcPct val="140000"/>
                  </a:lnSpc>
                </a:pPr>
                <a:r>
                  <a:rPr lang="zh-CN" altLang="en-US" dirty="0"/>
                  <a:t>因为一般的传递函数模型有：</a:t>
                </a:r>
                <a14:m>
                  <m:oMath xmlns:m="http://schemas.openxmlformats.org/officeDocument/2006/math">
                    <m:r>
                      <a:rPr lang="en-US" altLang="zh-CN" b="0" i="1" smtClean="0">
                        <a:latin typeface="Cambria Math" panose="02040503050406030204" pitchFamily="18" charset="0"/>
                      </a:rPr>
                      <m:t>𝑚</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𝑛</m:t>
                    </m:r>
                  </m:oMath>
                </a14:m>
                <a:endParaRPr lang="zh-CN" altLang="en-US" dirty="0"/>
              </a:p>
              <a:p>
                <a:pPr eaLnBrk="1" hangingPunct="1">
                  <a:lnSpc>
                    <a:spcPct val="140000"/>
                  </a:lnSpc>
                </a:pPr>
                <a:r>
                  <a:rPr lang="zh-CN" altLang="en-US" dirty="0"/>
                  <a:t>因此在</a:t>
                </a:r>
                <a:r>
                  <a:rPr lang="en-US" altLang="zh-CN" dirty="0"/>
                  <a:t>s</a:t>
                </a:r>
                <a:r>
                  <a:rPr lang="zh-CN" altLang="en-US" dirty="0"/>
                  <a:t>平面上有</a:t>
                </a:r>
                <a:r>
                  <a:rPr lang="en-US" altLang="zh-CN" dirty="0"/>
                  <a:t>n-m</a:t>
                </a:r>
                <a:r>
                  <a:rPr lang="zh-CN" altLang="en-US" dirty="0"/>
                  <a:t>个零点在负无穷远处。不妨假设均在</a:t>
                </a:r>
                <a14:m>
                  <m:oMath xmlns:m="http://schemas.openxmlformats.org/officeDocument/2006/math">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oMath>
                </a14:m>
                <a:r>
                  <a:rPr lang="zh-CN" altLang="en-US" dirty="0"/>
                  <a:t>处，由此可见，在</a:t>
                </a:r>
                <a:r>
                  <a:rPr lang="en-US" altLang="zh-CN" dirty="0"/>
                  <a:t>z</a:t>
                </a:r>
                <a:r>
                  <a:rPr lang="zh-CN" altLang="en-US" dirty="0"/>
                  <a:t>平面上尚有</a:t>
                </a:r>
                <a:r>
                  <a:rPr lang="en-US" altLang="zh-CN" dirty="0"/>
                  <a:t>n-m</a:t>
                </a:r>
                <a:r>
                  <a:rPr lang="zh-CN" altLang="en-US" dirty="0"/>
                  <a:t>个零点在 </a:t>
                </a:r>
                <a14:m>
                  <m:oMath xmlns:m="http://schemas.openxmlformats.org/officeDocument/2006/math">
                    <m:sSup>
                      <m:sSupPr>
                        <m:ctrlPr>
                          <a:rPr lang="en-US" altLang="zh-CN" i="1" smtClean="0">
                            <a:latin typeface="Cambria Math" panose="02040503050406030204" pitchFamily="18" charset="0"/>
                          </a:rPr>
                        </m:ctrlPr>
                      </m:sSupPr>
                      <m:e>
                        <m:r>
                          <a:rPr lang="en-US" altLang="zh-CN" b="0" i="1" smtClean="0">
                            <a:latin typeface="Cambria Math" panose="02040503050406030204" pitchFamily="18" charset="0"/>
                          </a:rPr>
                          <m:t>𝑒</m:t>
                        </m:r>
                      </m:e>
                      <m:sup>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𝑇</m:t>
                        </m:r>
                      </m:sup>
                    </m:sSup>
                    <m:r>
                      <a:rPr lang="en-US" altLang="zh-CN" b="0" i="1" smtClean="0">
                        <a:latin typeface="Cambria Math" panose="02040503050406030204" pitchFamily="18" charset="0"/>
                      </a:rPr>
                      <m:t>=0</m:t>
                    </m:r>
                  </m:oMath>
                </a14:m>
                <a:r>
                  <a:rPr lang="zh-CN" altLang="en-US" dirty="0"/>
                  <a:t>处，即尚有</a:t>
                </a:r>
                <a:r>
                  <a:rPr lang="en-US" altLang="zh-CN" dirty="0"/>
                  <a:t>n-m</a:t>
                </a:r>
                <a:r>
                  <a:rPr lang="zh-CN" altLang="en-US" dirty="0"/>
                  <a:t>个零点在</a:t>
                </a:r>
                <a:r>
                  <a:rPr lang="en-US" altLang="zh-CN" dirty="0"/>
                  <a:t>z</a:t>
                </a:r>
                <a:r>
                  <a:rPr lang="zh-CN" altLang="en-US" dirty="0"/>
                  <a:t>平面的原点。</a:t>
                </a:r>
              </a:p>
            </p:txBody>
          </p:sp>
        </mc:Choice>
        <mc:Fallback xmlns="">
          <p:sp>
            <p:nvSpPr>
              <p:cNvPr id="21508" name="Rectangle 3"/>
              <p:cNvSpPr>
                <a:spLocks noGrp="1" noRot="1" noChangeAspect="1" noMove="1" noResize="1" noEditPoints="1" noAdjustHandles="1" noChangeArrowheads="1" noChangeShapeType="1" noTextEdit="1"/>
              </p:cNvSpPr>
              <p:nvPr>
                <p:ph type="body" idx="1"/>
              </p:nvPr>
            </p:nvSpPr>
            <p:spPr>
              <a:xfrm>
                <a:off x="1043608" y="1949623"/>
                <a:ext cx="7772400" cy="4287689"/>
              </a:xfrm>
              <a:blipFill>
                <a:blip r:embed="rId2"/>
                <a:stretch>
                  <a:fillRect l="-549" r="-109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98021452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074" name="Rectangle 3"/>
          <p:cNvSpPr>
            <a:spLocks noGrp="1" noChangeArrowheads="1"/>
          </p:cNvSpPr>
          <p:nvPr>
            <p:ph idx="1"/>
          </p:nvPr>
        </p:nvSpPr>
        <p:spPr/>
        <p:txBody>
          <a:bodyPr/>
          <a:lstStyle/>
          <a:p>
            <a:pPr eaLnBrk="1" hangingPunct="1">
              <a:buFontTx/>
              <a:buNone/>
            </a:pPr>
            <a:r>
              <a:rPr lang="zh-CN" altLang="en-US" dirty="0">
                <a:latin typeface="黑体" panose="02010609060101010101" pitchFamily="49" charset="-122"/>
                <a:ea typeface="黑体" panose="02010609060101010101" pitchFamily="49" charset="-122"/>
              </a:rPr>
              <a:t>假定线性系统的传递函数为 </a:t>
            </a:r>
          </a:p>
          <a:p>
            <a:pPr eaLnBrk="1" hangingPunct="1">
              <a:buFontTx/>
              <a:buNone/>
            </a:pPr>
            <a:r>
              <a:rPr lang="zh-CN" altLang="en-US" dirty="0">
                <a:latin typeface="黑体" panose="02010609060101010101" pitchFamily="49" charset="-122"/>
                <a:ea typeface="黑体" panose="02010609060101010101" pitchFamily="49" charset="-122"/>
              </a:rPr>
              <a:t>  </a:t>
            </a:r>
          </a:p>
          <a:p>
            <a:pPr eaLnBrk="1" hangingPunct="1">
              <a:buFontTx/>
              <a:buNone/>
            </a:pPr>
            <a:endParaRPr lang="zh-CN" altLang="en-US" dirty="0">
              <a:latin typeface="黑体" panose="02010609060101010101" pitchFamily="49" charset="-122"/>
              <a:ea typeface="黑体" panose="02010609060101010101" pitchFamily="49" charset="-122"/>
            </a:endParaRPr>
          </a:p>
          <a:p>
            <a:pPr eaLnBrk="1" hangingPunct="1">
              <a:buFontTx/>
              <a:buNone/>
            </a:pPr>
            <a:r>
              <a:rPr lang="zh-CN" altLang="en-US" dirty="0">
                <a:latin typeface="黑体" panose="02010609060101010101" pitchFamily="49" charset="-122"/>
                <a:ea typeface="黑体" panose="02010609060101010101" pitchFamily="49" charset="-122"/>
              </a:rPr>
              <a:t>构造如下的</a:t>
            </a:r>
            <a:r>
              <a:rPr lang="en-US" altLang="zh-CN" i="1" dirty="0">
                <a:latin typeface="黑体" panose="02010609060101010101" pitchFamily="49" charset="-122"/>
                <a:ea typeface="黑体" panose="02010609060101010101" pitchFamily="49" charset="-122"/>
              </a:rPr>
              <a:t>G(Z)</a:t>
            </a:r>
            <a:r>
              <a:rPr lang="en-US" altLang="zh-CN" dirty="0">
                <a:latin typeface="黑体" panose="02010609060101010101" pitchFamily="49" charset="-122"/>
                <a:ea typeface="黑体" panose="02010609060101010101" pitchFamily="49" charset="-122"/>
              </a:rPr>
              <a:t>: </a:t>
            </a:r>
            <a:endParaRPr lang="zh-CN" altLang="en-US" b="1" dirty="0">
              <a:solidFill>
                <a:srgbClr val="CC3300"/>
              </a:solidFill>
              <a:latin typeface="黑体" panose="02010609060101010101" pitchFamily="49" charset="-122"/>
              <a:ea typeface="黑体" panose="02010609060101010101" pitchFamily="49" charset="-122"/>
            </a:endParaRPr>
          </a:p>
          <a:p>
            <a:pPr eaLnBrk="1" hangingPunct="1"/>
            <a:endParaRPr lang="zh-CN" altLang="en-US" dirty="0">
              <a:latin typeface="黑体" panose="02010609060101010101" pitchFamily="49" charset="-122"/>
              <a:ea typeface="黑体" panose="02010609060101010101" pitchFamily="49" charset="-122"/>
            </a:endParaRPr>
          </a:p>
        </p:txBody>
      </p:sp>
      <p:graphicFrame>
        <p:nvGraphicFramePr>
          <p:cNvPr id="3075" name="Object 4"/>
          <p:cNvGraphicFramePr>
            <a:graphicFrameLocks noChangeAspect="1"/>
          </p:cNvGraphicFramePr>
          <p:nvPr>
            <p:extLst>
              <p:ext uri="{D42A27DB-BD31-4B8C-83A1-F6EECF244321}">
                <p14:modId xmlns:p14="http://schemas.microsoft.com/office/powerpoint/2010/main" val="1721079130"/>
              </p:ext>
            </p:extLst>
          </p:nvPr>
        </p:nvGraphicFramePr>
        <p:xfrm>
          <a:off x="1043608" y="2637656"/>
          <a:ext cx="6912768" cy="1079376"/>
        </p:xfrm>
        <a:graphic>
          <a:graphicData uri="http://schemas.openxmlformats.org/presentationml/2006/ole">
            <mc:AlternateContent xmlns:mc="http://schemas.openxmlformats.org/markup-compatibility/2006">
              <mc:Choice xmlns:v="urn:schemas-microsoft-com:vml" Requires="v">
                <p:oleObj spid="_x0000_s75800" name="公式" r:id="rId3" imgW="2552700" imgH="431800" progId="Equation.3">
                  <p:embed/>
                </p:oleObj>
              </mc:Choice>
              <mc:Fallback>
                <p:oleObj name="公式" r:id="rId3" imgW="2552700" imgH="4318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3608" y="2637656"/>
                        <a:ext cx="6912768" cy="1079376"/>
                      </a:xfrm>
                      <a:prstGeom prst="rect">
                        <a:avLst/>
                      </a:prstGeom>
                      <a:noFill/>
                      <a:ln>
                        <a:noFill/>
                      </a:ln>
                      <a:effectLst/>
                      <a:extLst/>
                    </p:spPr>
                  </p:pic>
                </p:oleObj>
              </mc:Fallback>
            </mc:AlternateContent>
          </a:graphicData>
        </a:graphic>
      </p:graphicFrame>
      <p:graphicFrame>
        <p:nvGraphicFramePr>
          <p:cNvPr id="3076" name="Object 5"/>
          <p:cNvGraphicFramePr>
            <a:graphicFrameLocks noChangeAspect="1"/>
          </p:cNvGraphicFramePr>
          <p:nvPr>
            <p:extLst>
              <p:ext uri="{D42A27DB-BD31-4B8C-83A1-F6EECF244321}">
                <p14:modId xmlns:p14="http://schemas.microsoft.com/office/powerpoint/2010/main" val="1334950886"/>
              </p:ext>
            </p:extLst>
          </p:nvPr>
        </p:nvGraphicFramePr>
        <p:xfrm>
          <a:off x="611560" y="4573488"/>
          <a:ext cx="8013948" cy="1231776"/>
        </p:xfrm>
        <a:graphic>
          <a:graphicData uri="http://schemas.openxmlformats.org/presentationml/2006/ole">
            <mc:AlternateContent xmlns:mc="http://schemas.openxmlformats.org/markup-compatibility/2006">
              <mc:Choice xmlns:v="urn:schemas-microsoft-com:vml" Requires="v">
                <p:oleObj spid="_x0000_s75801" name="公式" r:id="rId5" imgW="3302000" imgH="457200" progId="Equation.3">
                  <p:embed/>
                </p:oleObj>
              </mc:Choice>
              <mc:Fallback>
                <p:oleObj name="公式" r:id="rId5" imgW="3302000" imgH="4572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1560" y="4573488"/>
                        <a:ext cx="8013948" cy="1231776"/>
                      </a:xfrm>
                      <a:prstGeom prst="rect">
                        <a:avLst/>
                      </a:prstGeom>
                      <a:noFill/>
                      <a:ln>
                        <a:noFill/>
                      </a:ln>
                      <a:effectLst/>
                      <a:extLst/>
                    </p:spPr>
                  </p:pic>
                </p:oleObj>
              </mc:Fallback>
            </mc:AlternateContent>
          </a:graphicData>
        </a:graphic>
      </p:graphicFrame>
    </p:spTree>
    <p:extLst>
      <p:ext uri="{BB962C8B-B14F-4D97-AF65-F5344CB8AC3E}">
        <p14:creationId xmlns:p14="http://schemas.microsoft.com/office/powerpoint/2010/main" val="61496291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mc:AlternateContent xmlns:mc="http://schemas.openxmlformats.org/markup-compatibility/2006" xmlns:a14="http://schemas.microsoft.com/office/drawing/2010/main">
        <mc:Choice Requires="a14">
          <p:sp>
            <p:nvSpPr>
              <p:cNvPr id="4098" name="Rectangle 3"/>
              <p:cNvSpPr>
                <a:spLocks noGrp="1" noChangeArrowheads="1"/>
              </p:cNvSpPr>
              <p:nvPr>
                <p:ph idx="1"/>
              </p:nvPr>
            </p:nvSpPr>
            <p:spPr>
              <a:xfrm>
                <a:off x="755576" y="1772816"/>
                <a:ext cx="8199512" cy="4359697"/>
              </a:xfrm>
            </p:spPr>
            <p:txBody>
              <a:bodyPr/>
              <a:lstStyle/>
              <a:p>
                <a:pPr marL="0" indent="0" eaLnBrk="1" hangingPunct="1">
                  <a:lnSpc>
                    <a:spcPct val="150000"/>
                  </a:lnSpc>
                  <a:buFontTx/>
                  <a:buNone/>
                </a:pPr>
                <a:r>
                  <a:rPr lang="zh-CN" altLang="en-US" dirty="0"/>
                  <a:t>1、</a:t>
                </a:r>
                <a14:m>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𝑖</m:t>
                        </m:r>
                      </m:sub>
                      <m:sup>
                        <m:r>
                          <a:rPr lang="en-US" altLang="zh-CN" b="0" i="1" smtClean="0">
                            <a:latin typeface="Cambria Math" panose="02040503050406030204" pitchFamily="18" charset="0"/>
                          </a:rPr>
                          <m:t>′</m:t>
                        </m:r>
                      </m:sup>
                    </m:sSubSup>
                  </m:oMath>
                </a14:m>
                <a:r>
                  <a:rPr lang="zh-CN" altLang="en-US" dirty="0"/>
                  <a:t>与</a:t>
                </a:r>
                <a14:m>
                  <m:oMath xmlns:m="http://schemas.openxmlformats.org/officeDocument/2006/math">
                    <m:sSub>
                      <m:sSubPr>
                        <m:ctrlPr>
                          <a:rPr lang="en-US" altLang="zh-CN" i="1" dirty="0" smtClean="0">
                            <a:latin typeface="Cambria Math" panose="02040503050406030204" pitchFamily="18" charset="0"/>
                          </a:rPr>
                        </m:ctrlPr>
                      </m:sSubPr>
                      <m:e>
                        <m:r>
                          <a:rPr lang="en-US" altLang="zh-CN" b="0" i="1" dirty="0" smtClean="0">
                            <a:latin typeface="Cambria Math" panose="02040503050406030204" pitchFamily="18" charset="0"/>
                          </a:rPr>
                          <m:t>𝑝</m:t>
                        </m:r>
                      </m:e>
                      <m:sub>
                        <m:r>
                          <a:rPr lang="en-US" altLang="zh-CN" b="0" i="1" dirty="0" smtClean="0">
                            <a:latin typeface="Cambria Math" panose="02040503050406030204" pitchFamily="18" charset="0"/>
                          </a:rPr>
                          <m:t>𝑖</m:t>
                        </m:r>
                      </m:sub>
                    </m:sSub>
                    <m:d>
                      <m:dPr>
                        <m:ctrlPr>
                          <a:rPr lang="en-US" altLang="zh-CN" i="1" dirty="0" smtClean="0">
                            <a:latin typeface="Cambria Math" panose="02040503050406030204" pitchFamily="18" charset="0"/>
                          </a:rPr>
                        </m:ctrlPr>
                      </m:dPr>
                      <m:e>
                        <m:r>
                          <a:rPr lang="en-US" altLang="zh-CN" b="0" i="1" dirty="0" smtClean="0">
                            <a:latin typeface="Cambria Math" panose="02040503050406030204" pitchFamily="18" charset="0"/>
                          </a:rPr>
                          <m:t>𝑖</m:t>
                        </m:r>
                        <m:r>
                          <a:rPr lang="en-US" altLang="zh-CN" b="0" i="1" dirty="0" smtClean="0">
                            <a:latin typeface="Cambria Math" panose="02040503050406030204" pitchFamily="18" charset="0"/>
                          </a:rPr>
                          <m:t>=1,2,⋯, </m:t>
                        </m:r>
                        <m:r>
                          <a:rPr lang="en-US" altLang="zh-CN" b="0" i="1" dirty="0" smtClean="0">
                            <a:latin typeface="Cambria Math" panose="02040503050406030204" pitchFamily="18" charset="0"/>
                            <a:ea typeface="Cambria Math" panose="02040503050406030204" pitchFamily="18" charset="0"/>
                          </a:rPr>
                          <m:t>𝑛</m:t>
                        </m:r>
                      </m:e>
                    </m:d>
                  </m:oMath>
                </a14:m>
                <a:r>
                  <a:rPr lang="zh-CN" altLang="en-US" dirty="0"/>
                  <a:t>，</a:t>
                </a:r>
                <a14:m>
                  <m:oMath xmlns:m="http://schemas.openxmlformats.org/officeDocument/2006/math">
                    <m:sSubSup>
                      <m:sSubSupPr>
                        <m:ctrlPr>
                          <a:rPr lang="en-US" altLang="zh-CN" i="1">
                            <a:latin typeface="Cambria Math" panose="02040503050406030204" pitchFamily="18" charset="0"/>
                          </a:rPr>
                        </m:ctrlPr>
                      </m:sSubSupPr>
                      <m:e>
                        <m:r>
                          <a:rPr lang="en-US" altLang="zh-CN" b="0" i="1" smtClean="0">
                            <a:latin typeface="Cambria Math" panose="02040503050406030204" pitchFamily="18" charset="0"/>
                          </a:rPr>
                          <m:t>𝑞</m:t>
                        </m:r>
                      </m:e>
                      <m:sub>
                        <m:r>
                          <a:rPr lang="en-US" altLang="zh-CN" b="0" i="1" smtClean="0">
                            <a:latin typeface="Cambria Math" panose="02040503050406030204" pitchFamily="18" charset="0"/>
                          </a:rPr>
                          <m:t>𝑗</m:t>
                        </m:r>
                      </m:sub>
                      <m:sup>
                        <m:r>
                          <a:rPr lang="en-US" altLang="zh-CN" i="1">
                            <a:latin typeface="Cambria Math" panose="02040503050406030204" pitchFamily="18" charset="0"/>
                          </a:rPr>
                          <m:t>′</m:t>
                        </m:r>
                      </m:sup>
                    </m:sSubSup>
                  </m:oMath>
                </a14:m>
                <a:r>
                  <a:rPr lang="zh-CN" altLang="en-US" dirty="0"/>
                  <a:t>与</a:t>
                </a:r>
                <a14:m>
                  <m:oMath xmlns:m="http://schemas.openxmlformats.org/officeDocument/2006/math">
                    <m:sSub>
                      <m:sSubPr>
                        <m:ctrlPr>
                          <a:rPr lang="en-US" altLang="zh-CN" i="1" dirty="0" smtClean="0">
                            <a:latin typeface="Cambria Math" panose="02040503050406030204" pitchFamily="18" charset="0"/>
                          </a:rPr>
                        </m:ctrlPr>
                      </m:sSubPr>
                      <m:e>
                        <m:r>
                          <a:rPr lang="en-US" altLang="zh-CN" b="0" i="1" dirty="0" smtClean="0">
                            <a:latin typeface="Cambria Math" panose="02040503050406030204" pitchFamily="18" charset="0"/>
                          </a:rPr>
                          <m:t>𝑞</m:t>
                        </m:r>
                      </m:e>
                      <m:sub>
                        <m:r>
                          <a:rPr lang="en-US" altLang="zh-CN" b="0" i="1" dirty="0" smtClean="0">
                            <a:latin typeface="Cambria Math" panose="02040503050406030204" pitchFamily="18" charset="0"/>
                          </a:rPr>
                          <m:t>𝑗</m:t>
                        </m:r>
                      </m:sub>
                    </m:sSub>
                    <m:d>
                      <m:dPr>
                        <m:ctrlPr>
                          <a:rPr lang="en-US" altLang="zh-CN" i="1" dirty="0">
                            <a:latin typeface="Cambria Math" panose="02040503050406030204" pitchFamily="18" charset="0"/>
                          </a:rPr>
                        </m:ctrlPr>
                      </m:dPr>
                      <m:e>
                        <m:r>
                          <a:rPr lang="en-US" altLang="zh-CN" b="0" i="1" dirty="0" smtClean="0">
                            <a:latin typeface="Cambria Math" panose="02040503050406030204" pitchFamily="18" charset="0"/>
                          </a:rPr>
                          <m:t>𝑗</m:t>
                        </m:r>
                        <m:r>
                          <a:rPr lang="en-US" altLang="zh-CN" i="1" dirty="0">
                            <a:latin typeface="Cambria Math" panose="02040503050406030204" pitchFamily="18" charset="0"/>
                          </a:rPr>
                          <m:t>=1,2,⋯, </m:t>
                        </m:r>
                        <m:r>
                          <a:rPr lang="en-US" altLang="zh-CN" b="0" i="1" dirty="0" smtClean="0">
                            <a:latin typeface="Cambria Math" panose="02040503050406030204" pitchFamily="18" charset="0"/>
                            <a:ea typeface="Cambria Math" panose="02040503050406030204" pitchFamily="18" charset="0"/>
                          </a:rPr>
                          <m:t>𝑚</m:t>
                        </m:r>
                      </m:e>
                    </m:d>
                  </m:oMath>
                </a14:m>
                <a:r>
                  <a:rPr lang="en-US" altLang="zh-CN" dirty="0"/>
                  <a:t>  </a:t>
                </a:r>
                <a:r>
                  <a:rPr lang="zh-CN" altLang="en-US" dirty="0"/>
                  <a:t>满足某种匹配关系                        </a:t>
                </a:r>
              </a:p>
              <a:p>
                <a:pPr marL="0" indent="0" eaLnBrk="1" hangingPunct="1">
                  <a:lnSpc>
                    <a:spcPct val="150000"/>
                  </a:lnSpc>
                  <a:buFontTx/>
                  <a:buNone/>
                </a:pPr>
                <a:r>
                  <a:rPr lang="zh-CN" altLang="en-US" dirty="0"/>
                  <a:t>2、</a:t>
                </a:r>
                <a14:m>
                  <m:oMath xmlns:m="http://schemas.openxmlformats.org/officeDocument/2006/math">
                    <m:sSub>
                      <m:sSubPr>
                        <m:ctrlPr>
                          <a:rPr lang="en-US" altLang="zh-CN" i="1" dirty="0" smtClean="0">
                            <a:latin typeface="Cambria Math" panose="02040503050406030204" pitchFamily="18" charset="0"/>
                          </a:rPr>
                        </m:ctrlPr>
                      </m:sSubPr>
                      <m:e>
                        <m:r>
                          <a:rPr lang="zh-CN" altLang="en-US" i="1" dirty="0">
                            <a:latin typeface="Cambria Math" panose="02040503050406030204" pitchFamily="18" charset="0"/>
                          </a:rPr>
                          <m:t>𝛿</m:t>
                        </m:r>
                      </m:e>
                      <m:sub>
                        <m:r>
                          <a:rPr lang="en-US" altLang="zh-CN" b="0" i="1" dirty="0" smtClean="0">
                            <a:latin typeface="Cambria Math" panose="02040503050406030204" pitchFamily="18" charset="0"/>
                          </a:rPr>
                          <m:t>1</m:t>
                        </m:r>
                      </m:sub>
                    </m:sSub>
                    <m:r>
                      <a:rPr lang="en-US" altLang="zh-CN" b="0" i="1" dirty="0" smtClean="0">
                        <a:latin typeface="Cambria Math" panose="02040503050406030204" pitchFamily="18" charset="0"/>
                      </a:rPr>
                      <m:t>,</m:t>
                    </m:r>
                    <m:sSub>
                      <m:sSubPr>
                        <m:ctrlPr>
                          <a:rPr lang="en-US" altLang="zh-CN" i="1" dirty="0">
                            <a:latin typeface="Cambria Math" panose="02040503050406030204" pitchFamily="18" charset="0"/>
                          </a:rPr>
                        </m:ctrlPr>
                      </m:sSubPr>
                      <m:e>
                        <m:r>
                          <a:rPr lang="zh-CN" altLang="en-US" i="1" dirty="0">
                            <a:latin typeface="Cambria Math" panose="02040503050406030204" pitchFamily="18" charset="0"/>
                          </a:rPr>
                          <m:t>𝛿</m:t>
                        </m:r>
                      </m:e>
                      <m:sub>
                        <m:r>
                          <a:rPr lang="en-US" altLang="zh-CN" b="0" i="1" dirty="0" smtClean="0">
                            <a:latin typeface="Cambria Math" panose="02040503050406030204" pitchFamily="18" charset="0"/>
                          </a:rPr>
                          <m:t>2</m:t>
                        </m:r>
                      </m:sub>
                    </m:sSub>
                    <m:r>
                      <a:rPr lang="en-US" altLang="zh-CN" i="1" dirty="0">
                        <a:latin typeface="Cambria Math" panose="02040503050406030204" pitchFamily="18" charset="0"/>
                      </a:rPr>
                      <m:t>,</m:t>
                    </m:r>
                    <m:r>
                      <a:rPr lang="en-US" altLang="zh-CN" i="1" dirty="0" smtClean="0">
                        <a:latin typeface="Cambria Math" panose="02040503050406030204" pitchFamily="18" charset="0"/>
                        <a:ea typeface="Cambria Math" panose="02040503050406030204" pitchFamily="18" charset="0"/>
                      </a:rPr>
                      <m:t>⋯</m:t>
                    </m:r>
                    <m:r>
                      <a:rPr lang="en-US" altLang="zh-CN" b="0" i="1" dirty="0" smtClean="0">
                        <a:latin typeface="Cambria Math" panose="02040503050406030204" pitchFamily="18" charset="0"/>
                        <a:ea typeface="Cambria Math" panose="02040503050406030204" pitchFamily="18" charset="0"/>
                      </a:rPr>
                      <m:t>,</m:t>
                    </m:r>
                    <m:sSub>
                      <m:sSubPr>
                        <m:ctrlPr>
                          <a:rPr lang="en-US" altLang="zh-CN" i="1" dirty="0">
                            <a:latin typeface="Cambria Math" panose="02040503050406030204" pitchFamily="18" charset="0"/>
                          </a:rPr>
                        </m:ctrlPr>
                      </m:sSubPr>
                      <m:e>
                        <m:r>
                          <a:rPr lang="zh-CN" altLang="en-US" i="1" dirty="0">
                            <a:latin typeface="Cambria Math" panose="02040503050406030204" pitchFamily="18" charset="0"/>
                          </a:rPr>
                          <m:t>𝛿</m:t>
                        </m:r>
                      </m:e>
                      <m:sub>
                        <m:r>
                          <a:rPr lang="en-US" altLang="zh-CN" b="0" i="1" dirty="0" smtClean="0">
                            <a:latin typeface="Cambria Math" panose="02040503050406030204" pitchFamily="18" charset="0"/>
                          </a:rPr>
                          <m:t>𝑛</m:t>
                        </m:r>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𝑚</m:t>
                        </m:r>
                      </m:sub>
                    </m:sSub>
                    <m:r>
                      <a:rPr lang="en-US" altLang="zh-CN" i="1" dirty="0">
                        <a:latin typeface="Cambria Math" panose="02040503050406030204" pitchFamily="18" charset="0"/>
                      </a:rPr>
                      <m:t>,</m:t>
                    </m:r>
                  </m:oMath>
                </a14:m>
                <a:r>
                  <a:rPr lang="zh-CN" altLang="en-US" dirty="0"/>
                  <a:t>是为了实现</a:t>
                </a:r>
                <a:r>
                  <a:rPr lang="en-US" altLang="zh-CN" i="1" dirty="0"/>
                  <a:t>G(Z)</a:t>
                </a:r>
                <a:r>
                  <a:rPr lang="zh-CN" altLang="en-US" dirty="0"/>
                  <a:t>的分子分母阶次匹配而设置的附加零点</a:t>
                </a:r>
              </a:p>
              <a:p>
                <a:pPr marL="0" indent="0" eaLnBrk="1" hangingPunct="1">
                  <a:lnSpc>
                    <a:spcPct val="150000"/>
                  </a:lnSpc>
                  <a:buFontTx/>
                  <a:buNone/>
                </a:pPr>
                <a:r>
                  <a:rPr lang="zh-CN" altLang="en-US" dirty="0"/>
                  <a:t>3、</a:t>
                </a:r>
                <a14:m>
                  <m:oMath xmlns:m="http://schemas.openxmlformats.org/officeDocument/2006/math">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𝐾</m:t>
                        </m:r>
                      </m:e>
                      <m:sub>
                        <m:r>
                          <a:rPr lang="en-US" altLang="zh-CN" b="0" i="1" dirty="0" smtClean="0">
                            <a:latin typeface="Cambria Math" panose="02040503050406030204" pitchFamily="18" charset="0"/>
                          </a:rPr>
                          <m:t>𝑧</m:t>
                        </m:r>
                      </m:sub>
                    </m:sSub>
                  </m:oMath>
                </a14:m>
                <a:r>
                  <a:rPr lang="zh-CN" altLang="en-US" dirty="0"/>
                  <a:t>是根据</a:t>
                </a:r>
                <a:r>
                  <a:rPr lang="en-US" altLang="zh-CN" i="1" dirty="0"/>
                  <a:t>G(S)</a:t>
                </a:r>
                <a:r>
                  <a:rPr lang="zh-CN" altLang="en-US" dirty="0"/>
                  <a:t>和</a:t>
                </a:r>
                <a:r>
                  <a:rPr lang="en-US" altLang="zh-CN" i="1" dirty="0"/>
                  <a:t>G(Z)</a:t>
                </a:r>
                <a:r>
                  <a:rPr lang="zh-CN" altLang="en-US" dirty="0"/>
                  <a:t>的终值相同的条件而确定的增益。 </a:t>
                </a:r>
              </a:p>
              <a:p>
                <a:pPr marL="0" indent="0" eaLnBrk="1" hangingPunct="1">
                  <a:buFontTx/>
                  <a:buNone/>
                </a:pPr>
                <a:endParaRPr lang="zh-CN" altLang="en-US" dirty="0"/>
              </a:p>
              <a:p>
                <a:pPr marL="0" indent="0" eaLnBrk="1" hangingPunct="1">
                  <a:buFontTx/>
                  <a:buNone/>
                </a:pPr>
                <a:r>
                  <a:rPr lang="zh-CN" altLang="en-US" sz="3600" b="1" dirty="0">
                    <a:ea typeface="黑体" panose="02010609060101010101" pitchFamily="49" charset="-122"/>
                  </a:rPr>
                  <a:t>  </a:t>
                </a:r>
                <a:endParaRPr lang="zh-CN" altLang="en-US" dirty="0"/>
              </a:p>
            </p:txBody>
          </p:sp>
        </mc:Choice>
        <mc:Fallback xmlns="">
          <p:sp>
            <p:nvSpPr>
              <p:cNvPr id="4098" name="Rectangle 3"/>
              <p:cNvSpPr>
                <a:spLocks noGrp="1" noRot="1" noChangeAspect="1" noMove="1" noResize="1" noEditPoints="1" noAdjustHandles="1" noChangeArrowheads="1" noChangeShapeType="1" noTextEdit="1"/>
              </p:cNvSpPr>
              <p:nvPr>
                <p:ph idx="1"/>
              </p:nvPr>
            </p:nvSpPr>
            <p:spPr>
              <a:xfrm>
                <a:off x="755576" y="1772816"/>
                <a:ext cx="8199512" cy="4359697"/>
              </a:xfrm>
              <a:blipFill>
                <a:blip r:embed="rId2"/>
                <a:stretch>
                  <a:fillRect l="-1933" r="-1413" b="-1118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88144277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ea typeface="黑体" panose="02010609060101010101" pitchFamily="49" charset="-122"/>
              </a:rPr>
              <a:t>根匹配法的特点</a:t>
            </a:r>
            <a:endParaRPr lang="zh-CN" altLang="en-US" dirty="0"/>
          </a:p>
        </p:txBody>
      </p:sp>
      <p:sp>
        <p:nvSpPr>
          <p:cNvPr id="5122" name="Rectangle 3"/>
          <p:cNvSpPr>
            <a:spLocks noGrp="1" noChangeArrowheads="1"/>
          </p:cNvSpPr>
          <p:nvPr>
            <p:ph idx="1"/>
          </p:nvPr>
        </p:nvSpPr>
        <p:spPr>
          <a:xfrm>
            <a:off x="467544" y="1772816"/>
            <a:ext cx="8199512" cy="4287689"/>
          </a:xfrm>
        </p:spPr>
        <p:txBody>
          <a:bodyPr/>
          <a:lstStyle/>
          <a:p>
            <a:pPr eaLnBrk="1" hangingPunct="1">
              <a:lnSpc>
                <a:spcPct val="150000"/>
              </a:lnSpc>
              <a:buFontTx/>
              <a:buNone/>
            </a:pPr>
            <a:r>
              <a:rPr lang="zh-CN" altLang="en-US" sz="3600" dirty="0">
                <a:latin typeface="黑体" panose="02010609060101010101" pitchFamily="49" charset="-122"/>
                <a:ea typeface="黑体" panose="02010609060101010101" pitchFamily="49" charset="-122"/>
              </a:rPr>
              <a:t>     所构造的离散模型不仅具有良好的稳定性，而且保持了原连续模型的动态特性，精度较高。</a:t>
            </a:r>
          </a:p>
          <a:p>
            <a:pPr eaLnBrk="1" hangingPunct="1">
              <a:lnSpc>
                <a:spcPct val="150000"/>
              </a:lnSpc>
              <a:buFontTx/>
              <a:buNone/>
            </a:pPr>
            <a:r>
              <a:rPr lang="zh-CN" altLang="en-US" sz="3600" dirty="0">
                <a:latin typeface="黑体" panose="02010609060101010101" pitchFamily="49" charset="-122"/>
                <a:ea typeface="黑体" panose="02010609060101010101" pitchFamily="49" charset="-122"/>
              </a:rPr>
              <a:t>     根匹配法为恒稳定算法，仅适合于线性系统。</a:t>
            </a:r>
          </a:p>
          <a:p>
            <a:pPr eaLnBrk="1" hangingPunct="1">
              <a:lnSpc>
                <a:spcPct val="90000"/>
              </a:lnSpc>
            </a:pPr>
            <a:endParaRPr lang="zh-CN" altLang="en-US" sz="3600"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35517841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pPr algn="l" eaLnBrk="1" hangingPunct="1"/>
            <a:r>
              <a:rPr lang="zh-CN" altLang="en-US" sz="3200" b="1">
                <a:ea typeface="黑体" panose="02010609060101010101" pitchFamily="49" charset="-122"/>
              </a:rPr>
              <a:t>用根匹配法的原连续系统满足以下条件：</a:t>
            </a:r>
            <a:r>
              <a:rPr lang="zh-CN" altLang="en-US" sz="4000"/>
              <a:t> </a:t>
            </a:r>
          </a:p>
        </p:txBody>
      </p:sp>
      <mc:AlternateContent xmlns:mc="http://schemas.openxmlformats.org/markup-compatibility/2006" xmlns:a14="http://schemas.microsoft.com/office/drawing/2010/main">
        <mc:Choice Requires="a14">
          <p:sp>
            <p:nvSpPr>
              <p:cNvPr id="9219" name="Rectangle 3"/>
              <p:cNvSpPr>
                <a:spLocks noGrp="1" noChangeArrowheads="1"/>
              </p:cNvSpPr>
              <p:nvPr>
                <p:ph idx="1"/>
              </p:nvPr>
            </p:nvSpPr>
            <p:spPr/>
            <p:txBody>
              <a:bodyPr/>
              <a:lstStyle/>
              <a:p>
                <a:pPr marL="0" indent="0" eaLnBrk="1" hangingPunct="1">
                  <a:buFontTx/>
                  <a:buNone/>
                </a:pPr>
                <a:r>
                  <a:rPr lang="zh-CN" altLang="en-US" sz="2600" b="1" dirty="0">
                    <a:latin typeface="Times New Roman" panose="02020603050405020304" pitchFamily="18" charset="0"/>
                    <a:ea typeface="方正舒体" panose="02010601030101010101" pitchFamily="2" charset="-122"/>
                    <a:cs typeface="Times New Roman" panose="02020603050405020304" pitchFamily="18" charset="0"/>
                  </a:rPr>
                  <a:t>（</a:t>
                </a:r>
                <a:r>
                  <a:rPr lang="en-US" altLang="zh-CN" sz="2600" b="1" dirty="0">
                    <a:latin typeface="Times New Roman" panose="02020603050405020304" pitchFamily="18" charset="0"/>
                    <a:ea typeface="方正舒体" panose="02010601030101010101" pitchFamily="2" charset="-122"/>
                    <a:cs typeface="Times New Roman" panose="02020603050405020304" pitchFamily="18" charset="0"/>
                  </a:rPr>
                  <a:t>1</a:t>
                </a:r>
                <a:r>
                  <a:rPr lang="zh-CN" altLang="en-US" sz="2600" b="1" dirty="0">
                    <a:latin typeface="Times New Roman" panose="02020603050405020304" pitchFamily="18" charset="0"/>
                    <a:ea typeface="方正舒体" panose="02010601030101010101" pitchFamily="2" charset="-122"/>
                    <a:cs typeface="Times New Roman" panose="02020603050405020304" pitchFamily="18" charset="0"/>
                  </a:rPr>
                  <a:t>）</a:t>
                </a:r>
                <a:r>
                  <a:rPr lang="zh-CN" altLang="en-US" sz="2600" b="1" dirty="0">
                    <a:latin typeface="Times New Roman" panose="02020603050405020304" pitchFamily="18" charset="0"/>
                    <a:cs typeface="Times New Roman" panose="02020603050405020304" pitchFamily="18" charset="0"/>
                  </a:rPr>
                  <a:t>系统是线性的；</a:t>
                </a:r>
              </a:p>
              <a:p>
                <a:pPr marL="0" indent="0" eaLnBrk="1" hangingPunct="1">
                  <a:buFontTx/>
                  <a:buNone/>
                </a:pPr>
                <a:r>
                  <a:rPr lang="zh-CN" altLang="en-US" sz="2600" b="1" dirty="0">
                    <a:latin typeface="Times New Roman" panose="02020603050405020304" pitchFamily="18" charset="0"/>
                    <a:ea typeface="方正舒体" panose="02010601030101010101" pitchFamily="2" charset="-122"/>
                    <a:cs typeface="Times New Roman" panose="02020603050405020304" pitchFamily="18" charset="0"/>
                  </a:rPr>
                  <a:t>（</a:t>
                </a:r>
                <a:r>
                  <a:rPr lang="en-US" altLang="zh-CN" sz="2600" b="1" dirty="0">
                    <a:latin typeface="Times New Roman" panose="02020603050405020304" pitchFamily="18" charset="0"/>
                    <a:ea typeface="方正舒体" panose="02010601030101010101" pitchFamily="2" charset="-122"/>
                    <a:cs typeface="Times New Roman" panose="02020603050405020304" pitchFamily="18" charset="0"/>
                  </a:rPr>
                  <a:t>2</a:t>
                </a:r>
                <a:r>
                  <a:rPr lang="zh-CN" altLang="en-US" sz="2600" b="1" dirty="0">
                    <a:latin typeface="Times New Roman" panose="02020603050405020304" pitchFamily="18" charset="0"/>
                    <a:ea typeface="方正舒体" panose="02010601030101010101" pitchFamily="2" charset="-122"/>
                    <a:cs typeface="Times New Roman" panose="02020603050405020304" pitchFamily="18" charset="0"/>
                  </a:rPr>
                  <a:t>）</a:t>
                </a:r>
                <a:r>
                  <a:rPr lang="zh-CN" altLang="en-US" sz="2600" b="1" dirty="0">
                    <a:latin typeface="Times New Roman" panose="02020603050405020304" pitchFamily="18" charset="0"/>
                    <a:cs typeface="Times New Roman" panose="02020603050405020304" pitchFamily="18" charset="0"/>
                  </a:rPr>
                  <a:t>系统必须是可以</a:t>
                </a:r>
                <a:r>
                  <a:rPr lang="en-US" altLang="zh-CN" sz="2600" b="1" dirty="0" err="1">
                    <a:latin typeface="Times New Roman" panose="02020603050405020304" pitchFamily="18" charset="0"/>
                    <a:cs typeface="Times New Roman" panose="02020603050405020304" pitchFamily="18" charset="0"/>
                  </a:rPr>
                  <a:t>LapLace</a:t>
                </a:r>
                <a:r>
                  <a:rPr lang="zh-CN" altLang="en-US" sz="2600" b="1" dirty="0">
                    <a:latin typeface="Times New Roman" panose="02020603050405020304" pitchFamily="18" charset="0"/>
                    <a:cs typeface="Times New Roman" panose="02020603050405020304" pitchFamily="18" charset="0"/>
                  </a:rPr>
                  <a:t>变换的；</a:t>
                </a:r>
              </a:p>
              <a:p>
                <a:pPr marL="0" indent="0" eaLnBrk="1" hangingPunct="1">
                  <a:buFontTx/>
                  <a:buNone/>
                </a:pPr>
                <a:r>
                  <a:rPr lang="zh-CN" altLang="en-US" sz="2600" b="1" dirty="0">
                    <a:latin typeface="Times New Roman" panose="02020603050405020304" pitchFamily="18" charset="0"/>
                    <a:ea typeface="方正舒体" panose="02010601030101010101" pitchFamily="2" charset="-122"/>
                    <a:cs typeface="Times New Roman" panose="02020603050405020304" pitchFamily="18" charset="0"/>
                  </a:rPr>
                  <a:t>（</a:t>
                </a:r>
                <a:r>
                  <a:rPr lang="en-US" altLang="zh-CN" sz="2600" b="1" dirty="0">
                    <a:latin typeface="Times New Roman" panose="02020603050405020304" pitchFamily="18" charset="0"/>
                    <a:ea typeface="方正舒体" panose="02010601030101010101" pitchFamily="2" charset="-122"/>
                    <a:cs typeface="Times New Roman" panose="02020603050405020304" pitchFamily="18" charset="0"/>
                  </a:rPr>
                  <a:t>3</a:t>
                </a:r>
                <a:r>
                  <a:rPr lang="zh-CN" altLang="en-US" sz="2600" b="1" dirty="0">
                    <a:latin typeface="Times New Roman" panose="02020603050405020304" pitchFamily="18" charset="0"/>
                    <a:ea typeface="方正舒体" panose="02010601030101010101" pitchFamily="2" charset="-122"/>
                    <a:cs typeface="Times New Roman" panose="02020603050405020304" pitchFamily="18" charset="0"/>
                  </a:rPr>
                  <a:t>）</a:t>
                </a:r>
                <a:r>
                  <a:rPr lang="zh-CN" altLang="en-US" sz="2600" b="1" dirty="0">
                    <a:latin typeface="Times New Roman" panose="02020603050405020304" pitchFamily="18" charset="0"/>
                    <a:cs typeface="Times New Roman" panose="02020603050405020304" pitchFamily="18" charset="0"/>
                  </a:rPr>
                  <a:t>系统必须是渐近稳定的，并满足终值定理。</a:t>
                </a:r>
              </a:p>
              <a:p>
                <a:pPr marL="0" indent="0" eaLnBrk="1" hangingPunct="1">
                  <a:buFontTx/>
                  <a:buNone/>
                </a:pPr>
                <a:r>
                  <a:rPr lang="zh-CN" altLang="en-US" sz="2600" b="1" dirty="0">
                    <a:latin typeface="Times New Roman" panose="02020603050405020304" pitchFamily="18" charset="0"/>
                    <a:ea typeface="方正舒体" panose="02010601030101010101" pitchFamily="2" charset="-122"/>
                    <a:cs typeface="Times New Roman" panose="02020603050405020304" pitchFamily="18" charset="0"/>
                  </a:rPr>
                  <a:t>（</a:t>
                </a:r>
                <a:r>
                  <a:rPr lang="en-US" altLang="zh-CN" sz="2600" b="1" dirty="0">
                    <a:latin typeface="Times New Roman" panose="02020603050405020304" pitchFamily="18" charset="0"/>
                    <a:ea typeface="方正舒体" panose="02010601030101010101" pitchFamily="2" charset="-122"/>
                    <a:cs typeface="Times New Roman" panose="02020603050405020304" pitchFamily="18" charset="0"/>
                  </a:rPr>
                  <a:t>4</a:t>
                </a:r>
                <a:r>
                  <a:rPr lang="zh-CN" altLang="en-US" sz="2600" b="1" dirty="0">
                    <a:latin typeface="Times New Roman" panose="02020603050405020304" pitchFamily="18" charset="0"/>
                    <a:ea typeface="方正舒体" panose="02010601030101010101" pitchFamily="2" charset="-122"/>
                    <a:cs typeface="Times New Roman" panose="02020603050405020304" pitchFamily="18" charset="0"/>
                  </a:rPr>
                  <a:t>）</a:t>
                </a:r>
                <a:r>
                  <a:rPr lang="zh-CN" altLang="en-US" sz="2600" b="1" dirty="0">
                    <a:latin typeface="Times New Roman" panose="02020603050405020304" pitchFamily="18" charset="0"/>
                    <a:cs typeface="Times New Roman" panose="02020603050405020304" pitchFamily="18" charset="0"/>
                  </a:rPr>
                  <a:t>终值必须是非零的。</a:t>
                </a:r>
              </a:p>
              <a:p>
                <a:pPr marL="0" indent="0" eaLnBrk="1" hangingPunct="1">
                  <a:buFontTx/>
                  <a:buNone/>
                </a:pPr>
                <a:endParaRPr lang="zh-CN" altLang="en-US" sz="2600" b="1" dirty="0">
                  <a:latin typeface="Times New Roman" panose="02020603050405020304" pitchFamily="18" charset="0"/>
                  <a:cs typeface="Times New Roman" panose="02020603050405020304" pitchFamily="18" charset="0"/>
                </a:endParaRPr>
              </a:p>
              <a:p>
                <a:pPr marL="0" indent="0" eaLnBrk="1" hangingPunct="1">
                  <a:buFontTx/>
                  <a:buNone/>
                </a:pPr>
                <a:r>
                  <a:rPr lang="zh-CN" altLang="en-US" sz="2600" b="1" dirty="0">
                    <a:latin typeface="Times New Roman" panose="02020603050405020304" pitchFamily="18" charset="0"/>
                    <a:cs typeface="Times New Roman" panose="02020603050405020304" pitchFamily="18" charset="0"/>
                  </a:rPr>
                  <a:t>     </a:t>
                </a:r>
                <a:r>
                  <a:rPr lang="zh-CN" altLang="en-US" sz="2600" b="1" dirty="0">
                    <a:latin typeface="Times New Roman" panose="02020603050405020304" pitchFamily="18" charset="0"/>
                    <a:ea typeface="黑体" panose="02010609060101010101" pitchFamily="49" charset="-122"/>
                    <a:cs typeface="Times New Roman" panose="02020603050405020304" pitchFamily="18" charset="0"/>
                  </a:rPr>
                  <a:t>注意：</a:t>
                </a:r>
                <a:r>
                  <a:rPr lang="zh-CN" altLang="en-US" sz="2600" b="1" dirty="0">
                    <a:latin typeface="Times New Roman" panose="02020603050405020304" pitchFamily="18" charset="0"/>
                    <a:cs typeface="Times New Roman" panose="02020603050405020304" pitchFamily="18" charset="0"/>
                  </a:rPr>
                  <a:t>在利用差分模型进行仿真时，仿真模型的输入信号应同求解</a:t>
                </a:r>
                <a14:m>
                  <m:oMath xmlns:m="http://schemas.openxmlformats.org/officeDocument/2006/math">
                    <m:sSub>
                      <m:sSubPr>
                        <m:ctrlPr>
                          <a:rPr lang="en-US" altLang="zh-CN" sz="2800" i="1" dirty="0">
                            <a:latin typeface="Cambria Math" panose="02040503050406030204" pitchFamily="18" charset="0"/>
                          </a:rPr>
                        </m:ctrlPr>
                      </m:sSubPr>
                      <m:e>
                        <m:r>
                          <a:rPr lang="en-US" altLang="zh-CN" sz="2800" i="1" dirty="0">
                            <a:latin typeface="Cambria Math" panose="02040503050406030204" pitchFamily="18" charset="0"/>
                          </a:rPr>
                          <m:t>𝐾</m:t>
                        </m:r>
                      </m:e>
                      <m:sub>
                        <m:r>
                          <a:rPr lang="en-US" altLang="zh-CN" sz="2800" i="1" dirty="0">
                            <a:latin typeface="Cambria Math" panose="02040503050406030204" pitchFamily="18" charset="0"/>
                          </a:rPr>
                          <m:t>𝑧</m:t>
                        </m:r>
                      </m:sub>
                    </m:sSub>
                  </m:oMath>
                </a14:m>
                <a:r>
                  <a:rPr lang="zh-CN" altLang="en-US" sz="2600" b="1" dirty="0">
                    <a:latin typeface="Times New Roman" panose="02020603050405020304" pitchFamily="18" charset="0"/>
                    <a:cs typeface="Times New Roman" panose="02020603050405020304" pitchFamily="18" charset="0"/>
                  </a:rPr>
                  <a:t>时的输入函数保持匹配，否则有可能使仿真结果产生较大误差。 </a:t>
                </a:r>
              </a:p>
            </p:txBody>
          </p:sp>
        </mc:Choice>
        <mc:Fallback xmlns="">
          <p:sp>
            <p:nvSpPr>
              <p:cNvPr id="9219" name="Rectangle 3"/>
              <p:cNvSpPr>
                <a:spLocks noGrp="1" noRot="1" noChangeAspect="1" noMove="1" noResize="1" noEditPoints="1" noAdjustHandles="1" noChangeArrowheads="1" noChangeShapeType="1" noTextEdit="1"/>
              </p:cNvSpPr>
              <p:nvPr>
                <p:ph idx="1"/>
              </p:nvPr>
            </p:nvSpPr>
            <p:spPr>
              <a:blipFill rotWithShape="1">
                <a:blip r:embed="rId2"/>
                <a:stretch>
                  <a:fillRect l="-1333" t="-177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58858720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pPr algn="l" eaLnBrk="1" hangingPunct="1"/>
            <a:r>
              <a:rPr lang="zh-CN" altLang="en-US" sz="3600" b="1" dirty="0">
                <a:ea typeface="黑体" panose="02010609060101010101" pitchFamily="49" charset="-122"/>
              </a:rPr>
              <a:t>对采样频率的要求</a:t>
            </a:r>
            <a:endParaRPr lang="zh-CN" altLang="en-US" dirty="0"/>
          </a:p>
        </p:txBody>
      </p:sp>
      <p:sp>
        <p:nvSpPr>
          <p:cNvPr id="10243" name="Rectangle 3"/>
          <p:cNvSpPr>
            <a:spLocks noGrp="1" noChangeArrowheads="1"/>
          </p:cNvSpPr>
          <p:nvPr>
            <p:ph idx="1"/>
          </p:nvPr>
        </p:nvSpPr>
        <p:spPr/>
        <p:txBody>
          <a:bodyPr/>
          <a:lstStyle/>
          <a:p>
            <a:pPr marL="0" indent="0" eaLnBrk="1" hangingPunct="1">
              <a:lnSpc>
                <a:spcPct val="150000"/>
              </a:lnSpc>
              <a:buFontTx/>
              <a:buNone/>
            </a:pPr>
            <a:r>
              <a:rPr lang="zh-CN" altLang="en-US" dirty="0"/>
              <a:t>     </a:t>
            </a:r>
            <a:r>
              <a:rPr lang="zh-CN" altLang="en-US" b="1" dirty="0"/>
              <a:t>一般地，只要函数值的采样频率超出</a:t>
            </a:r>
            <a:r>
              <a:rPr lang="zh-CN" altLang="en-US" b="1" dirty="0">
                <a:solidFill>
                  <a:srgbClr val="CC3300"/>
                </a:solidFill>
              </a:rPr>
              <a:t>强制函数</a:t>
            </a:r>
            <a:r>
              <a:rPr lang="zh-CN" altLang="en-US" b="1" dirty="0"/>
              <a:t>的最高频率足够多的倍数（比如</a:t>
            </a:r>
            <a:r>
              <a:rPr lang="en-US" altLang="zh-CN" b="1" dirty="0"/>
              <a:t>5</a:t>
            </a:r>
            <a:r>
              <a:rPr lang="zh-CN" altLang="en-US" b="1" dirty="0"/>
              <a:t>～</a:t>
            </a:r>
            <a:r>
              <a:rPr lang="en-US" altLang="zh-CN" b="1" dirty="0"/>
              <a:t>10</a:t>
            </a:r>
            <a:r>
              <a:rPr lang="zh-CN" altLang="en-US" b="1" dirty="0"/>
              <a:t>倍），则差分方程就可用于仿真连续系统对任意强制函数的响应。 </a:t>
            </a:r>
          </a:p>
        </p:txBody>
      </p:sp>
    </p:spTree>
    <p:extLst>
      <p:ext uri="{BB962C8B-B14F-4D97-AF65-F5344CB8AC3E}">
        <p14:creationId xmlns:p14="http://schemas.microsoft.com/office/powerpoint/2010/main" val="25245908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7651" name="Text Box 3"/>
          <p:cNvSpPr txBox="1">
            <a:spLocks noChangeArrowheads="1"/>
          </p:cNvSpPr>
          <p:nvPr/>
        </p:nvSpPr>
        <p:spPr bwMode="auto">
          <a:xfrm>
            <a:off x="2209800" y="533400"/>
            <a:ext cx="4090988" cy="519113"/>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800" b="1"/>
              <a:t> </a:t>
            </a:r>
            <a:r>
              <a:rPr lang="zh-CN" altLang="en-US" sz="2800" b="1"/>
              <a:t>已感染人数 </a:t>
            </a:r>
            <a:r>
              <a:rPr lang="en-US" altLang="zh-CN" sz="2800" b="1"/>
              <a:t>(</a:t>
            </a:r>
            <a:r>
              <a:rPr lang="zh-CN" altLang="en-US" sz="2800" b="1"/>
              <a:t>病人</a:t>
            </a:r>
            <a:r>
              <a:rPr lang="en-US" altLang="zh-CN" sz="2800" b="1"/>
              <a:t>) </a:t>
            </a:r>
            <a:r>
              <a:rPr lang="en-US" altLang="zh-CN" sz="2800" b="1" i="1"/>
              <a:t>i</a:t>
            </a:r>
            <a:r>
              <a:rPr lang="en-US" altLang="zh-CN" sz="2800" b="1"/>
              <a:t>(</a:t>
            </a:r>
            <a:r>
              <a:rPr lang="en-US" altLang="zh-CN" sz="2800" b="1" i="1"/>
              <a:t>t</a:t>
            </a:r>
            <a:r>
              <a:rPr lang="en-US" altLang="zh-CN" sz="2800" b="1"/>
              <a:t>)</a:t>
            </a:r>
          </a:p>
        </p:txBody>
      </p:sp>
      <p:sp>
        <p:nvSpPr>
          <p:cNvPr id="27653" name="Text Box 5"/>
          <p:cNvSpPr txBox="1">
            <a:spLocks noChangeArrowheads="1"/>
          </p:cNvSpPr>
          <p:nvPr/>
        </p:nvSpPr>
        <p:spPr bwMode="auto">
          <a:xfrm>
            <a:off x="2057400" y="1219200"/>
            <a:ext cx="4674840" cy="1126462"/>
          </a:xfrm>
          <a:prstGeom prst="rect">
            <a:avLst/>
          </a:prstGeom>
          <a:noFill/>
          <a:ln>
            <a:noFill/>
          </a:ln>
          <a:effectLst/>
          <a:extLst>
            <a:ext uri="{909E8E84-426E-40DD-AFC4-6F175D3DCCD1}">
              <a14:hiddenFill xmlns:a14="http://schemas.microsoft.com/office/drawing/2010/main">
                <a:solidFill>
                  <a:srgbClr val="00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20000"/>
              </a:lnSpc>
              <a:spcBef>
                <a:spcPct val="50000"/>
              </a:spcBef>
              <a:buFontTx/>
              <a:buChar char="•"/>
            </a:pPr>
            <a:r>
              <a:rPr lang="en-US" altLang="zh-CN" sz="2800" b="1" dirty="0"/>
              <a:t> </a:t>
            </a:r>
            <a:r>
              <a:rPr lang="zh-CN" altLang="en-US" sz="2800" b="1" dirty="0"/>
              <a:t>每个病人每天有效接触</a:t>
            </a:r>
            <a:r>
              <a:rPr lang="en-US" altLang="zh-CN" sz="2800" b="1" dirty="0"/>
              <a:t>(</a:t>
            </a:r>
            <a:r>
              <a:rPr lang="zh-CN" altLang="en-US" sz="2800" b="1" dirty="0"/>
              <a:t>足以使人致病</a:t>
            </a:r>
            <a:r>
              <a:rPr lang="en-US" altLang="zh-CN" sz="2800" b="1" dirty="0"/>
              <a:t>)</a:t>
            </a:r>
            <a:r>
              <a:rPr lang="zh-CN" altLang="en-US" sz="2800" b="1" dirty="0"/>
              <a:t>人的比率为</a:t>
            </a:r>
            <a:r>
              <a:rPr lang="zh-CN" altLang="en-US" sz="2800" b="1" i="1" dirty="0">
                <a:sym typeface="Symbol" panose="05050102010706020507" pitchFamily="18" charset="2"/>
              </a:rPr>
              <a:t></a:t>
            </a:r>
            <a:endParaRPr lang="zh-CN" altLang="en-US" sz="2800" b="1" i="1" dirty="0"/>
          </a:p>
        </p:txBody>
      </p:sp>
      <p:sp>
        <p:nvSpPr>
          <p:cNvPr id="27654" name="Text Box 6"/>
          <p:cNvSpPr txBox="1">
            <a:spLocks noChangeArrowheads="1"/>
          </p:cNvSpPr>
          <p:nvPr/>
        </p:nvSpPr>
        <p:spPr bwMode="auto">
          <a:xfrm>
            <a:off x="533400" y="533400"/>
            <a:ext cx="1371600" cy="579438"/>
          </a:xfrm>
          <a:prstGeom prst="rect">
            <a:avLst/>
          </a:prstGeom>
          <a:solidFill>
            <a:srgbClr val="FF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3200" b="1">
                <a:latin typeface="楷体_GB2312" pitchFamily="49" charset="-122"/>
                <a:ea typeface="楷体_GB2312" pitchFamily="49" charset="-122"/>
              </a:rPr>
              <a:t>模型</a:t>
            </a:r>
            <a:r>
              <a:rPr lang="en-US" altLang="zh-CN" sz="3200" b="1">
                <a:latin typeface="楷体_GB2312" pitchFamily="49" charset="-122"/>
                <a:ea typeface="楷体_GB2312" pitchFamily="49" charset="-122"/>
              </a:rPr>
              <a:t>1</a:t>
            </a:r>
          </a:p>
        </p:txBody>
      </p:sp>
      <p:sp>
        <p:nvSpPr>
          <p:cNvPr id="27655" name="Text Box 7"/>
          <p:cNvSpPr txBox="1">
            <a:spLocks noChangeArrowheads="1"/>
          </p:cNvSpPr>
          <p:nvPr/>
        </p:nvSpPr>
        <p:spPr bwMode="auto">
          <a:xfrm>
            <a:off x="609600" y="1371600"/>
            <a:ext cx="990600" cy="519113"/>
          </a:xfrm>
          <a:prstGeom prst="rect">
            <a:avLst/>
          </a:prstGeom>
          <a:solidFill>
            <a:srgbClr val="FF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zh-CN" altLang="en-US" sz="2800" b="1">
                <a:ea typeface="楷体_GB2312" pitchFamily="49" charset="-122"/>
              </a:rPr>
              <a:t>假设</a:t>
            </a:r>
          </a:p>
        </p:txBody>
      </p:sp>
      <p:graphicFrame>
        <p:nvGraphicFramePr>
          <p:cNvPr id="27656" name="Object 8"/>
          <p:cNvGraphicFramePr>
            <a:graphicFrameLocks noChangeAspect="1"/>
          </p:cNvGraphicFramePr>
          <p:nvPr/>
        </p:nvGraphicFramePr>
        <p:xfrm>
          <a:off x="2133600" y="2438400"/>
          <a:ext cx="4038600" cy="542925"/>
        </p:xfrm>
        <a:graphic>
          <a:graphicData uri="http://schemas.openxmlformats.org/presentationml/2006/ole">
            <mc:AlternateContent xmlns:mc="http://schemas.openxmlformats.org/markup-compatibility/2006">
              <mc:Choice xmlns:v="urn:schemas-microsoft-com:vml" Requires="v">
                <p:oleObj spid="_x0000_s2198" name="公式" r:id="rId3" imgW="1790640" imgH="241200" progId="Equation.3">
                  <p:embed/>
                </p:oleObj>
              </mc:Choice>
              <mc:Fallback>
                <p:oleObj name="公式" r:id="rId3" imgW="1790640" imgH="241200" progId="Equation.3">
                  <p:embed/>
                  <p:pic>
                    <p:nvPicPr>
                      <p:cNvPr id="27656" name="Object 8"/>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33600" y="2438400"/>
                        <a:ext cx="4038600" cy="542925"/>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7660" name="Text Box 12"/>
          <p:cNvSpPr txBox="1">
            <a:spLocks noChangeArrowheads="1"/>
          </p:cNvSpPr>
          <p:nvPr/>
        </p:nvSpPr>
        <p:spPr bwMode="auto">
          <a:xfrm>
            <a:off x="468313" y="5130800"/>
            <a:ext cx="3887787" cy="111760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0000"/>
              </a:lnSpc>
              <a:spcBef>
                <a:spcPct val="50000"/>
              </a:spcBef>
            </a:pPr>
            <a:r>
              <a:rPr lang="zh-CN" altLang="en-US" sz="2800" b="1"/>
              <a:t>若有效接触的是病人，则不能使病人数增加</a:t>
            </a:r>
          </a:p>
        </p:txBody>
      </p:sp>
      <p:grpSp>
        <p:nvGrpSpPr>
          <p:cNvPr id="27665" name="Group 17"/>
          <p:cNvGrpSpPr>
            <a:grpSpLocks/>
          </p:cNvGrpSpPr>
          <p:nvPr/>
        </p:nvGrpSpPr>
        <p:grpSpPr bwMode="auto">
          <a:xfrm>
            <a:off x="4343400" y="5130800"/>
            <a:ext cx="4419600" cy="1117600"/>
            <a:chOff x="2736" y="3072"/>
            <a:chExt cx="2784" cy="704"/>
          </a:xfrm>
        </p:grpSpPr>
        <p:sp>
          <p:nvSpPr>
            <p:cNvPr id="27661" name="Text Box 13"/>
            <p:cNvSpPr txBox="1">
              <a:spLocks noChangeArrowheads="1"/>
            </p:cNvSpPr>
            <p:nvPr/>
          </p:nvSpPr>
          <p:spPr bwMode="auto">
            <a:xfrm>
              <a:off x="3120" y="3072"/>
              <a:ext cx="2400" cy="704"/>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0000"/>
                </a:lnSpc>
                <a:spcBef>
                  <a:spcPct val="50000"/>
                </a:spcBef>
              </a:pPr>
              <a:r>
                <a:rPr lang="zh-CN" altLang="en-US" sz="2800" b="1"/>
                <a:t>必须区分已感染者</a:t>
              </a:r>
              <a:r>
                <a:rPr lang="en-US" altLang="zh-CN" sz="2800" b="1"/>
                <a:t>(</a:t>
              </a:r>
              <a:r>
                <a:rPr lang="zh-CN" altLang="en-US" sz="2800" b="1"/>
                <a:t>病人</a:t>
              </a:r>
              <a:r>
                <a:rPr lang="en-US" altLang="zh-CN" sz="2800" b="1"/>
                <a:t>)</a:t>
              </a:r>
              <a:r>
                <a:rPr lang="zh-CN" altLang="en-US" sz="2800" b="1"/>
                <a:t>和未感染者</a:t>
              </a:r>
              <a:r>
                <a:rPr lang="en-US" altLang="zh-CN" sz="2800" b="1"/>
                <a:t>(</a:t>
              </a:r>
              <a:r>
                <a:rPr lang="zh-CN" altLang="en-US" sz="2800" b="1"/>
                <a:t>健康人</a:t>
              </a:r>
              <a:r>
                <a:rPr lang="en-US" altLang="zh-CN" sz="2800" b="1"/>
                <a:t>)</a:t>
              </a:r>
            </a:p>
          </p:txBody>
        </p:sp>
        <p:sp>
          <p:nvSpPr>
            <p:cNvPr id="27663" name="AutoShape 15"/>
            <p:cNvSpPr>
              <a:spLocks noChangeArrowheads="1"/>
            </p:cNvSpPr>
            <p:nvPr/>
          </p:nvSpPr>
          <p:spPr bwMode="auto">
            <a:xfrm>
              <a:off x="2736" y="3294"/>
              <a:ext cx="240" cy="306"/>
            </a:xfrm>
            <a:prstGeom prst="rightArrow">
              <a:avLst>
                <a:gd name="adj1" fmla="val 50000"/>
                <a:gd name="adj2" fmla="val 25000"/>
              </a:avLst>
            </a:prstGeom>
            <a:solidFill>
              <a:schemeClr val="hlink"/>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7666" name="Text Box 18"/>
          <p:cNvSpPr txBox="1">
            <a:spLocks noChangeArrowheads="1"/>
          </p:cNvSpPr>
          <p:nvPr/>
        </p:nvSpPr>
        <p:spPr bwMode="auto">
          <a:xfrm>
            <a:off x="609600" y="2362200"/>
            <a:ext cx="990600" cy="519113"/>
          </a:xfrm>
          <a:prstGeom prst="rect">
            <a:avLst/>
          </a:prstGeom>
          <a:solidFill>
            <a:srgbClr val="FF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zh-CN" altLang="en-US" sz="2800" b="1">
                <a:ea typeface="楷体_GB2312" pitchFamily="49" charset="-122"/>
              </a:rPr>
              <a:t>建模</a:t>
            </a:r>
          </a:p>
        </p:txBody>
      </p:sp>
      <p:grpSp>
        <p:nvGrpSpPr>
          <p:cNvPr id="27668" name="Group 20"/>
          <p:cNvGrpSpPr>
            <a:grpSpLocks/>
          </p:cNvGrpSpPr>
          <p:nvPr/>
        </p:nvGrpSpPr>
        <p:grpSpPr bwMode="auto">
          <a:xfrm>
            <a:off x="1676400" y="3124200"/>
            <a:ext cx="2133600" cy="1676400"/>
            <a:chOff x="1056" y="1872"/>
            <a:chExt cx="1344" cy="1056"/>
          </a:xfrm>
        </p:grpSpPr>
        <p:graphicFrame>
          <p:nvGraphicFramePr>
            <p:cNvPr id="27657" name="Object 9"/>
            <p:cNvGraphicFramePr>
              <a:graphicFrameLocks noChangeAspect="1"/>
            </p:cNvGraphicFramePr>
            <p:nvPr/>
          </p:nvGraphicFramePr>
          <p:xfrm>
            <a:off x="1344" y="1872"/>
            <a:ext cx="1056" cy="1056"/>
          </p:xfrm>
          <a:graphic>
            <a:graphicData uri="http://schemas.openxmlformats.org/presentationml/2006/ole">
              <mc:AlternateContent xmlns:mc="http://schemas.openxmlformats.org/markup-compatibility/2006">
                <mc:Choice xmlns:v="urn:schemas-microsoft-com:vml" Requires="v">
                  <p:oleObj spid="_x0000_s2199" name="公式" r:id="rId5" imgW="507960" imgH="634680" progId="Equation.3">
                    <p:embed/>
                  </p:oleObj>
                </mc:Choice>
                <mc:Fallback>
                  <p:oleObj name="公式" r:id="rId5" imgW="507960" imgH="634680" progId="Equation.3">
                    <p:embed/>
                    <p:pic>
                      <p:nvPicPr>
                        <p:cNvPr id="27657" name="Object 9"/>
                        <p:cNvPicPr preferRelativeResize="0">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44" y="1872"/>
                          <a:ext cx="1056" cy="1056"/>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7667" name="AutoShape 19"/>
            <p:cNvSpPr>
              <a:spLocks noChangeArrowheads="1"/>
            </p:cNvSpPr>
            <p:nvPr/>
          </p:nvSpPr>
          <p:spPr bwMode="auto">
            <a:xfrm>
              <a:off x="1056" y="2208"/>
              <a:ext cx="144" cy="306"/>
            </a:xfrm>
            <a:prstGeom prst="rightArrow">
              <a:avLst>
                <a:gd name="adj1" fmla="val 50000"/>
                <a:gd name="adj2" fmla="val 25000"/>
              </a:avLst>
            </a:prstGeom>
            <a:noFill/>
            <a:ln w="9525">
              <a:solidFill>
                <a:schemeClr val="tx1"/>
              </a:solidFill>
              <a:miter lim="800000"/>
              <a:headEnd/>
              <a:tailEnd/>
            </a:ln>
            <a:effectLst/>
            <a:extLst>
              <a:ext uri="{909E8E84-426E-40DD-AFC4-6F175D3DCCD1}">
                <a14:hiddenFill xmlns:a14="http://schemas.microsoft.com/office/drawing/2010/main">
                  <a:solidFill>
                    <a:srgbClr val="CCFF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7673" name="Group 25"/>
          <p:cNvGrpSpPr>
            <a:grpSpLocks/>
          </p:cNvGrpSpPr>
          <p:nvPr/>
        </p:nvGrpSpPr>
        <p:grpSpPr bwMode="auto">
          <a:xfrm>
            <a:off x="4495800" y="4162425"/>
            <a:ext cx="2819400" cy="561975"/>
            <a:chOff x="2832" y="2526"/>
            <a:chExt cx="1776" cy="357"/>
          </a:xfrm>
        </p:grpSpPr>
        <p:graphicFrame>
          <p:nvGraphicFramePr>
            <p:cNvPr id="27659" name="Object 11"/>
            <p:cNvGraphicFramePr>
              <a:graphicFrameLocks noChangeAspect="1"/>
            </p:cNvGraphicFramePr>
            <p:nvPr/>
          </p:nvGraphicFramePr>
          <p:xfrm>
            <a:off x="3072" y="2544"/>
            <a:ext cx="1536" cy="339"/>
          </p:xfrm>
          <a:graphic>
            <a:graphicData uri="http://schemas.openxmlformats.org/presentationml/2006/ole">
              <mc:AlternateContent xmlns:mc="http://schemas.openxmlformats.org/markup-compatibility/2006">
                <mc:Choice xmlns:v="urn:schemas-microsoft-com:vml" Requires="v">
                  <p:oleObj spid="_x0000_s2200" name="公式" r:id="rId7" imgW="1041120" imgH="190440" progId="Equation.3">
                    <p:embed/>
                  </p:oleObj>
                </mc:Choice>
                <mc:Fallback>
                  <p:oleObj name="公式" r:id="rId7" imgW="1041120" imgH="190440" progId="Equation.3">
                    <p:embed/>
                    <p:pic>
                      <p:nvPicPr>
                        <p:cNvPr id="27659" name="Object 11"/>
                        <p:cNvPicPr preferRelativeResize="0">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72" y="2544"/>
                          <a:ext cx="1536" cy="3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7669" name="AutoShape 21"/>
            <p:cNvSpPr>
              <a:spLocks noChangeArrowheads="1"/>
            </p:cNvSpPr>
            <p:nvPr/>
          </p:nvSpPr>
          <p:spPr bwMode="auto">
            <a:xfrm>
              <a:off x="2832" y="2526"/>
              <a:ext cx="144" cy="306"/>
            </a:xfrm>
            <a:prstGeom prst="rightArrow">
              <a:avLst>
                <a:gd name="adj1" fmla="val 50000"/>
                <a:gd name="adj2" fmla="val 25000"/>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7671" name="Group 23"/>
          <p:cNvGrpSpPr>
            <a:grpSpLocks/>
          </p:cNvGrpSpPr>
          <p:nvPr/>
        </p:nvGrpSpPr>
        <p:grpSpPr bwMode="auto">
          <a:xfrm>
            <a:off x="4495800" y="3276600"/>
            <a:ext cx="2590800" cy="685800"/>
            <a:chOff x="2832" y="1968"/>
            <a:chExt cx="1632" cy="432"/>
          </a:xfrm>
        </p:grpSpPr>
        <p:graphicFrame>
          <p:nvGraphicFramePr>
            <p:cNvPr id="27658" name="Object 10"/>
            <p:cNvGraphicFramePr>
              <a:graphicFrameLocks noChangeAspect="1"/>
            </p:cNvGraphicFramePr>
            <p:nvPr/>
          </p:nvGraphicFramePr>
          <p:xfrm>
            <a:off x="3072" y="1968"/>
            <a:ext cx="1392" cy="432"/>
          </p:xfrm>
          <a:graphic>
            <a:graphicData uri="http://schemas.openxmlformats.org/presentationml/2006/ole">
              <mc:AlternateContent xmlns:mc="http://schemas.openxmlformats.org/markup-compatibility/2006">
                <mc:Choice xmlns:v="urn:schemas-microsoft-com:vml" Requires="v">
                  <p:oleObj spid="_x0000_s2201" name="公式" r:id="rId9" imgW="761760" imgH="266400" progId="Equation.3">
                    <p:embed/>
                  </p:oleObj>
                </mc:Choice>
                <mc:Fallback>
                  <p:oleObj name="公式" r:id="rId9" imgW="761760" imgH="266400" progId="Equation.3">
                    <p:embed/>
                    <p:pic>
                      <p:nvPicPr>
                        <p:cNvPr id="27658" name="Object 10"/>
                        <p:cNvPicPr preferRelativeResize="0">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072" y="1968"/>
                          <a:ext cx="1392" cy="432"/>
                        </a:xfrm>
                        <a:prstGeom prst="rect">
                          <a:avLst/>
                        </a:prstGeom>
                        <a:solidFill>
                          <a:srgbClr val="FFFF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7670" name="AutoShape 22"/>
            <p:cNvSpPr>
              <a:spLocks noChangeArrowheads="1"/>
            </p:cNvSpPr>
            <p:nvPr/>
          </p:nvSpPr>
          <p:spPr bwMode="auto">
            <a:xfrm>
              <a:off x="2832" y="2064"/>
              <a:ext cx="144" cy="306"/>
            </a:xfrm>
            <a:prstGeom prst="rightArrow">
              <a:avLst>
                <a:gd name="adj1" fmla="val 50000"/>
                <a:gd name="adj2" fmla="val 25000"/>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7674" name="Text Box 26"/>
          <p:cNvSpPr txBox="1">
            <a:spLocks noChangeArrowheads="1"/>
          </p:cNvSpPr>
          <p:nvPr/>
        </p:nvSpPr>
        <p:spPr bwMode="auto">
          <a:xfrm>
            <a:off x="7315200" y="4144963"/>
            <a:ext cx="533400" cy="579437"/>
          </a:xfrm>
          <a:prstGeom prst="rect">
            <a:avLst/>
          </a:prstGeom>
          <a:noFill/>
          <a:ln>
            <a:noFill/>
          </a:ln>
          <a:effectLst/>
          <a:extLst>
            <a:ext uri="{909E8E84-426E-40DD-AFC4-6F175D3DCCD1}">
              <a14:hiddenFill xmlns:a14="http://schemas.microsoft.com/office/drawing/2010/main">
                <a:solidFill>
                  <a:srgbClr val="FF99CC"/>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3200" b="1"/>
              <a:t>?</a:t>
            </a:r>
          </a:p>
        </p:txBody>
      </p:sp>
      <p:pic>
        <p:nvPicPr>
          <p:cNvPr id="27679" name="Picture 31" descr="PE01023_"/>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740650" y="461963"/>
            <a:ext cx="996950" cy="1247775"/>
          </a:xfrm>
          <a:prstGeom prst="rect">
            <a:avLst/>
          </a:prstGeom>
          <a:solidFill>
            <a:srgbClr val="FF99CC"/>
          </a:solidFill>
        </p:spPr>
      </p:pic>
    </p:spTree>
    <p:extLst>
      <p:ext uri="{BB962C8B-B14F-4D97-AF65-F5344CB8AC3E}">
        <p14:creationId xmlns:p14="http://schemas.microsoft.com/office/powerpoint/2010/main" val="191742448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7651"/>
                                        </p:tgtEl>
                                        <p:attrNameLst>
                                          <p:attrName>style.visibility</p:attrName>
                                        </p:attrNameLst>
                                      </p:cBhvr>
                                      <p:to>
                                        <p:strVal val="visible"/>
                                      </p:to>
                                    </p:set>
                                    <p:animEffect transition="in" filter="box(in)">
                                      <p:cBhvr>
                                        <p:cTn id="7" dur="500"/>
                                        <p:tgtEl>
                                          <p:spTgt spid="2765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grpId="0" nodeType="clickEffect">
                                  <p:stCondLst>
                                    <p:cond delay="0"/>
                                  </p:stCondLst>
                                  <p:childTnLst>
                                    <p:set>
                                      <p:cBhvr>
                                        <p:cTn id="11" dur="1" fill="hold">
                                          <p:stCondLst>
                                            <p:cond delay="499"/>
                                          </p:stCondLst>
                                        </p:cTn>
                                        <p:tgtEl>
                                          <p:spTgt spid="27655"/>
                                        </p:tgtEl>
                                        <p:attrNameLst>
                                          <p:attrName>style.visibility</p:attrName>
                                        </p:attrNameLst>
                                      </p:cBhvr>
                                      <p:to>
                                        <p:strVal val="visible"/>
                                      </p:to>
                                    </p:set>
                                  </p:childTnLst>
                                </p:cTn>
                              </p:par>
                            </p:childTnLst>
                          </p:cTn>
                        </p:par>
                      </p:childTnLst>
                    </p:cTn>
                  </p:par>
                  <p:par>
                    <p:cTn id="12" fill="hold" nodeType="clickPar">
                      <p:stCondLst>
                        <p:cond delay="indefinite"/>
                      </p:stCondLst>
                      <p:childTnLst>
                        <p:par>
                          <p:cTn id="13" fill="hold" nodeType="withGroup">
                            <p:stCondLst>
                              <p:cond delay="0"/>
                            </p:stCondLst>
                            <p:childTnLst>
                              <p:par>
                                <p:cTn id="14" presetID="4" presetClass="entr" presetSubtype="16" fill="hold" grpId="0" nodeType="clickEffect">
                                  <p:stCondLst>
                                    <p:cond delay="0"/>
                                  </p:stCondLst>
                                  <p:childTnLst>
                                    <p:set>
                                      <p:cBhvr>
                                        <p:cTn id="15" dur="1" fill="hold">
                                          <p:stCondLst>
                                            <p:cond delay="0"/>
                                          </p:stCondLst>
                                        </p:cTn>
                                        <p:tgtEl>
                                          <p:spTgt spid="27653"/>
                                        </p:tgtEl>
                                        <p:attrNameLst>
                                          <p:attrName>style.visibility</p:attrName>
                                        </p:attrNameLst>
                                      </p:cBhvr>
                                      <p:to>
                                        <p:strVal val="visible"/>
                                      </p:to>
                                    </p:set>
                                    <p:animEffect transition="in" filter="box(in)">
                                      <p:cBhvr>
                                        <p:cTn id="16" dur="500"/>
                                        <p:tgtEl>
                                          <p:spTgt spid="27653"/>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499"/>
                                          </p:stCondLst>
                                        </p:cTn>
                                        <p:tgtEl>
                                          <p:spTgt spid="27666"/>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3" presetClass="entr" presetSubtype="5" fill="hold" nodeType="clickEffect">
                                  <p:stCondLst>
                                    <p:cond delay="0"/>
                                  </p:stCondLst>
                                  <p:childTnLst>
                                    <p:set>
                                      <p:cBhvr>
                                        <p:cTn id="24" dur="1" fill="hold">
                                          <p:stCondLst>
                                            <p:cond delay="0"/>
                                          </p:stCondLst>
                                        </p:cTn>
                                        <p:tgtEl>
                                          <p:spTgt spid="27656"/>
                                        </p:tgtEl>
                                        <p:attrNameLst>
                                          <p:attrName>style.visibility</p:attrName>
                                        </p:attrNameLst>
                                      </p:cBhvr>
                                      <p:to>
                                        <p:strVal val="visible"/>
                                      </p:to>
                                    </p:set>
                                    <p:animEffect transition="in" filter="blinds(vertical)">
                                      <p:cBhvr>
                                        <p:cTn id="25" dur="500"/>
                                        <p:tgtEl>
                                          <p:spTgt spid="27656"/>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4" presetClass="entr" presetSubtype="32" fill="hold" nodeType="clickEffect">
                                  <p:stCondLst>
                                    <p:cond delay="0"/>
                                  </p:stCondLst>
                                  <p:childTnLst>
                                    <p:set>
                                      <p:cBhvr>
                                        <p:cTn id="29" dur="1" fill="hold">
                                          <p:stCondLst>
                                            <p:cond delay="0"/>
                                          </p:stCondLst>
                                        </p:cTn>
                                        <p:tgtEl>
                                          <p:spTgt spid="27668"/>
                                        </p:tgtEl>
                                        <p:attrNameLst>
                                          <p:attrName>style.visibility</p:attrName>
                                        </p:attrNameLst>
                                      </p:cBhvr>
                                      <p:to>
                                        <p:strVal val="visible"/>
                                      </p:to>
                                    </p:set>
                                    <p:animEffect transition="in" filter="box(out)">
                                      <p:cBhvr>
                                        <p:cTn id="30" dur="500"/>
                                        <p:tgtEl>
                                          <p:spTgt spid="27668"/>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4" presetClass="entr" presetSubtype="32" fill="hold" nodeType="clickEffect">
                                  <p:stCondLst>
                                    <p:cond delay="0"/>
                                  </p:stCondLst>
                                  <p:childTnLst>
                                    <p:set>
                                      <p:cBhvr>
                                        <p:cTn id="34" dur="1" fill="hold">
                                          <p:stCondLst>
                                            <p:cond delay="0"/>
                                          </p:stCondLst>
                                        </p:cTn>
                                        <p:tgtEl>
                                          <p:spTgt spid="27671"/>
                                        </p:tgtEl>
                                        <p:attrNameLst>
                                          <p:attrName>style.visibility</p:attrName>
                                        </p:attrNameLst>
                                      </p:cBhvr>
                                      <p:to>
                                        <p:strVal val="visible"/>
                                      </p:to>
                                    </p:set>
                                    <p:animEffect transition="in" filter="box(out)">
                                      <p:cBhvr>
                                        <p:cTn id="35" dur="500"/>
                                        <p:tgtEl>
                                          <p:spTgt spid="27671"/>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5" presetClass="entr" presetSubtype="10" fill="hold" nodeType="clickEffect">
                                  <p:stCondLst>
                                    <p:cond delay="0"/>
                                  </p:stCondLst>
                                  <p:childTnLst>
                                    <p:set>
                                      <p:cBhvr>
                                        <p:cTn id="39" dur="1" fill="hold">
                                          <p:stCondLst>
                                            <p:cond delay="0"/>
                                          </p:stCondLst>
                                        </p:cTn>
                                        <p:tgtEl>
                                          <p:spTgt spid="27673"/>
                                        </p:tgtEl>
                                        <p:attrNameLst>
                                          <p:attrName>style.visibility</p:attrName>
                                        </p:attrNameLst>
                                      </p:cBhvr>
                                      <p:to>
                                        <p:strVal val="visible"/>
                                      </p:to>
                                    </p:set>
                                    <p:animEffect transition="in" filter="checkerboard(across)">
                                      <p:cBhvr>
                                        <p:cTn id="40" dur="500"/>
                                        <p:tgtEl>
                                          <p:spTgt spid="27673"/>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23" presetClass="entr" presetSubtype="16" fill="hold" grpId="0" nodeType="clickEffect">
                                  <p:stCondLst>
                                    <p:cond delay="0"/>
                                  </p:stCondLst>
                                  <p:childTnLst>
                                    <p:set>
                                      <p:cBhvr>
                                        <p:cTn id="44" dur="1" fill="hold">
                                          <p:stCondLst>
                                            <p:cond delay="0"/>
                                          </p:stCondLst>
                                        </p:cTn>
                                        <p:tgtEl>
                                          <p:spTgt spid="27674"/>
                                        </p:tgtEl>
                                        <p:attrNameLst>
                                          <p:attrName>style.visibility</p:attrName>
                                        </p:attrNameLst>
                                      </p:cBhvr>
                                      <p:to>
                                        <p:strVal val="visible"/>
                                      </p:to>
                                    </p:set>
                                    <p:anim calcmode="lin" valueType="num">
                                      <p:cBhvr>
                                        <p:cTn id="45" dur="500" fill="hold"/>
                                        <p:tgtEl>
                                          <p:spTgt spid="27674"/>
                                        </p:tgtEl>
                                        <p:attrNameLst>
                                          <p:attrName>ppt_w</p:attrName>
                                        </p:attrNameLst>
                                      </p:cBhvr>
                                      <p:tavLst>
                                        <p:tav tm="0">
                                          <p:val>
                                            <p:fltVal val="0"/>
                                          </p:val>
                                        </p:tav>
                                        <p:tav tm="100000">
                                          <p:val>
                                            <p:strVal val="#ppt_w"/>
                                          </p:val>
                                        </p:tav>
                                      </p:tavLst>
                                    </p:anim>
                                    <p:anim calcmode="lin" valueType="num">
                                      <p:cBhvr>
                                        <p:cTn id="46" dur="500" fill="hold"/>
                                        <p:tgtEl>
                                          <p:spTgt spid="27674"/>
                                        </p:tgtEl>
                                        <p:attrNameLst>
                                          <p:attrName>ppt_h</p:attrName>
                                        </p:attrNameLst>
                                      </p:cBhvr>
                                      <p:tavLst>
                                        <p:tav tm="0">
                                          <p:val>
                                            <p:fltVal val="0"/>
                                          </p:val>
                                        </p:tav>
                                        <p:tav tm="100000">
                                          <p:val>
                                            <p:strVal val="#ppt_h"/>
                                          </p:val>
                                        </p:tav>
                                      </p:tavLst>
                                    </p:anim>
                                  </p:childTnLst>
                                </p:cTn>
                              </p:par>
                            </p:childTnLst>
                          </p:cTn>
                        </p:par>
                      </p:childTnLst>
                    </p:cTn>
                  </p:par>
                  <p:par>
                    <p:cTn id="47" fill="hold" nodeType="clickPar">
                      <p:stCondLst>
                        <p:cond delay="indefinite"/>
                      </p:stCondLst>
                      <p:childTnLst>
                        <p:par>
                          <p:cTn id="48" fill="hold" nodeType="withGroup">
                            <p:stCondLst>
                              <p:cond delay="0"/>
                            </p:stCondLst>
                            <p:childTnLst>
                              <p:par>
                                <p:cTn id="49" presetID="5" presetClass="entr" presetSubtype="10" fill="hold" grpId="0" nodeType="clickEffect">
                                  <p:stCondLst>
                                    <p:cond delay="0"/>
                                  </p:stCondLst>
                                  <p:childTnLst>
                                    <p:set>
                                      <p:cBhvr>
                                        <p:cTn id="50" dur="1" fill="hold">
                                          <p:stCondLst>
                                            <p:cond delay="0"/>
                                          </p:stCondLst>
                                        </p:cTn>
                                        <p:tgtEl>
                                          <p:spTgt spid="27660"/>
                                        </p:tgtEl>
                                        <p:attrNameLst>
                                          <p:attrName>style.visibility</p:attrName>
                                        </p:attrNameLst>
                                      </p:cBhvr>
                                      <p:to>
                                        <p:strVal val="visible"/>
                                      </p:to>
                                    </p:set>
                                    <p:animEffect transition="in" filter="checkerboard(across)">
                                      <p:cBhvr>
                                        <p:cTn id="51" dur="500"/>
                                        <p:tgtEl>
                                          <p:spTgt spid="27660"/>
                                        </p:tgtEl>
                                      </p:cBhvr>
                                    </p:animEffect>
                                  </p:childTnLst>
                                </p:cTn>
                              </p:par>
                            </p:childTnLst>
                          </p:cTn>
                        </p:par>
                      </p:childTnLst>
                    </p:cTn>
                  </p:par>
                  <p:par>
                    <p:cTn id="52" fill="hold" nodeType="clickPar">
                      <p:stCondLst>
                        <p:cond delay="indefinite"/>
                      </p:stCondLst>
                      <p:childTnLst>
                        <p:par>
                          <p:cTn id="53" fill="hold" nodeType="withGroup">
                            <p:stCondLst>
                              <p:cond delay="0"/>
                            </p:stCondLst>
                            <p:childTnLst>
                              <p:par>
                                <p:cTn id="54" presetID="22" presetClass="entr" presetSubtype="8" fill="hold" nodeType="clickEffect">
                                  <p:stCondLst>
                                    <p:cond delay="0"/>
                                  </p:stCondLst>
                                  <p:childTnLst>
                                    <p:set>
                                      <p:cBhvr>
                                        <p:cTn id="55" dur="1" fill="hold">
                                          <p:stCondLst>
                                            <p:cond delay="0"/>
                                          </p:stCondLst>
                                        </p:cTn>
                                        <p:tgtEl>
                                          <p:spTgt spid="27665"/>
                                        </p:tgtEl>
                                        <p:attrNameLst>
                                          <p:attrName>style.visibility</p:attrName>
                                        </p:attrNameLst>
                                      </p:cBhvr>
                                      <p:to>
                                        <p:strVal val="visible"/>
                                      </p:to>
                                    </p:set>
                                    <p:animEffect transition="in" filter="wipe(left)">
                                      <p:cBhvr>
                                        <p:cTn id="56" dur="500"/>
                                        <p:tgtEl>
                                          <p:spTgt spid="276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1" grpId="0"/>
      <p:bldP spid="27653" grpId="0" autoUpdateAnimBg="0"/>
      <p:bldP spid="27655" grpId="0" animBg="1" autoUpdateAnimBg="0"/>
      <p:bldP spid="27660" grpId="0"/>
      <p:bldP spid="27666" grpId="0" animBg="1" autoUpdateAnimBg="0"/>
      <p:bldP spid="27674" grpId="0" autoUpdateAnimBg="0"/>
    </p:bldLst>
  </p:timing>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a:xfrm>
            <a:off x="611188" y="0"/>
            <a:ext cx="7772400" cy="1143000"/>
          </a:xfrm>
        </p:spPr>
        <p:txBody>
          <a:bodyPr/>
          <a:lstStyle/>
          <a:p>
            <a:pPr algn="l" eaLnBrk="1" hangingPunct="1"/>
            <a:r>
              <a:rPr lang="zh-CN" altLang="en-US" sz="3600" b="1">
                <a:ea typeface="黑体" panose="02010609060101010101" pitchFamily="49" charset="-122"/>
              </a:rPr>
              <a:t>根匹配法例题</a:t>
            </a:r>
            <a:r>
              <a:rPr lang="zh-CN" altLang="en-US"/>
              <a:t> </a:t>
            </a:r>
          </a:p>
        </p:txBody>
      </p:sp>
      <p:sp>
        <p:nvSpPr>
          <p:cNvPr id="11267" name="Rectangle 3"/>
          <p:cNvSpPr>
            <a:spLocks noGrp="1" noChangeArrowheads="1"/>
          </p:cNvSpPr>
          <p:nvPr>
            <p:ph type="body" idx="1"/>
          </p:nvPr>
        </p:nvSpPr>
        <p:spPr>
          <a:xfrm>
            <a:off x="611188" y="981075"/>
            <a:ext cx="8208962" cy="5616575"/>
          </a:xfrm>
        </p:spPr>
        <p:txBody>
          <a:bodyPr/>
          <a:lstStyle/>
          <a:p>
            <a:pPr marL="0" indent="0" eaLnBrk="1" hangingPunct="1">
              <a:buFontTx/>
              <a:buNone/>
            </a:pPr>
            <a:r>
              <a:rPr lang="zh-CN" altLang="en-US" b="1" dirty="0">
                <a:solidFill>
                  <a:srgbClr val="CC3300"/>
                </a:solidFill>
                <a:latin typeface="黑体" panose="02010609060101010101" pitchFamily="49" charset="-122"/>
                <a:ea typeface="黑体" panose="02010609060101010101" pitchFamily="49" charset="-122"/>
              </a:rPr>
              <a:t>例</a:t>
            </a:r>
            <a:r>
              <a:rPr lang="en-US" altLang="zh-CN" b="1" dirty="0">
                <a:solidFill>
                  <a:srgbClr val="CC3300"/>
                </a:solidFill>
                <a:latin typeface="黑体" panose="02010609060101010101" pitchFamily="49" charset="-122"/>
                <a:ea typeface="黑体" panose="02010609060101010101" pitchFamily="49" charset="-122"/>
              </a:rPr>
              <a:t>1</a:t>
            </a:r>
            <a:r>
              <a:rPr lang="zh-CN" altLang="en-US" sz="2800" dirty="0"/>
              <a:t>已知一阶系统 </a:t>
            </a:r>
          </a:p>
          <a:p>
            <a:pPr marL="0" indent="0" eaLnBrk="1" hangingPunct="1">
              <a:buFontTx/>
              <a:buNone/>
            </a:pPr>
            <a:r>
              <a:rPr lang="zh-CN" altLang="en-US" sz="2800" dirty="0"/>
              <a:t>  </a:t>
            </a:r>
          </a:p>
          <a:p>
            <a:pPr marL="0" indent="0" eaLnBrk="1" hangingPunct="1">
              <a:buFontTx/>
              <a:buNone/>
            </a:pPr>
            <a:r>
              <a:rPr lang="zh-CN" altLang="en-US" sz="2800" dirty="0"/>
              <a:t>试求其仿真差分方程模型。</a:t>
            </a:r>
          </a:p>
          <a:p>
            <a:pPr marL="0" indent="0" eaLnBrk="1" hangingPunct="1">
              <a:buFontTx/>
              <a:buNone/>
            </a:pPr>
            <a:r>
              <a:rPr lang="zh-CN" altLang="en-US" sz="2800" dirty="0"/>
              <a:t>（</a:t>
            </a:r>
            <a:r>
              <a:rPr lang="en-US" altLang="zh-CN" sz="2800" dirty="0"/>
              <a:t>1</a:t>
            </a:r>
            <a:r>
              <a:rPr lang="zh-CN" altLang="en-US" sz="2800" dirty="0"/>
              <a:t>）传递函数      </a:t>
            </a:r>
          </a:p>
          <a:p>
            <a:pPr marL="0" indent="0" eaLnBrk="1" hangingPunct="1">
              <a:buFontTx/>
              <a:buNone/>
            </a:pPr>
            <a:endParaRPr lang="zh-CN" altLang="en-US" sz="2800" dirty="0"/>
          </a:p>
          <a:p>
            <a:pPr marL="0" indent="0" eaLnBrk="1" hangingPunct="1">
              <a:buFontTx/>
              <a:buNone/>
            </a:pPr>
            <a:r>
              <a:rPr lang="zh-CN" altLang="en-US" sz="2800" dirty="0"/>
              <a:t>（</a:t>
            </a:r>
            <a:r>
              <a:rPr lang="en-US" altLang="zh-CN" sz="2800" dirty="0"/>
              <a:t>2</a:t>
            </a:r>
            <a:r>
              <a:rPr lang="zh-CN" altLang="en-US" sz="2800" dirty="0"/>
              <a:t>）</a:t>
            </a:r>
            <a:r>
              <a:rPr lang="en-US" altLang="zh-CN" sz="2800" i="1" dirty="0"/>
              <a:t>G(S)</a:t>
            </a:r>
            <a:r>
              <a:rPr lang="zh-CN" altLang="en-US" sz="2800" dirty="0"/>
              <a:t>有一个极点   </a:t>
            </a:r>
          </a:p>
          <a:p>
            <a:pPr marL="0" indent="0" eaLnBrk="1" hangingPunct="1">
              <a:buFontTx/>
              <a:buNone/>
            </a:pPr>
            <a:r>
              <a:rPr lang="zh-CN" altLang="en-US" sz="2800" dirty="0"/>
              <a:t>（</a:t>
            </a:r>
            <a:r>
              <a:rPr lang="en-US" altLang="zh-CN" sz="2800" dirty="0"/>
              <a:t>3</a:t>
            </a:r>
            <a:r>
              <a:rPr lang="zh-CN" altLang="en-US" sz="2800" dirty="0"/>
              <a:t>）将    映射到</a:t>
            </a:r>
            <a:r>
              <a:rPr lang="en-US" altLang="zh-CN" sz="2800" i="1" dirty="0"/>
              <a:t>Z</a:t>
            </a:r>
            <a:r>
              <a:rPr lang="zh-CN" altLang="en-US" sz="2800" dirty="0"/>
              <a:t>平面上，得  </a:t>
            </a:r>
          </a:p>
          <a:p>
            <a:pPr marL="0" indent="0" eaLnBrk="1" hangingPunct="1">
              <a:buFontTx/>
              <a:buNone/>
            </a:pPr>
            <a:r>
              <a:rPr lang="zh-CN" altLang="en-US" sz="2800" dirty="0"/>
              <a:t>（</a:t>
            </a:r>
            <a:r>
              <a:rPr lang="en-US" altLang="zh-CN" sz="2800" dirty="0"/>
              <a:t>4</a:t>
            </a:r>
            <a:r>
              <a:rPr lang="zh-CN" altLang="en-US" sz="2800" dirty="0"/>
              <a:t>）写出离散传递函数：</a:t>
            </a:r>
          </a:p>
        </p:txBody>
      </p:sp>
      <p:graphicFrame>
        <p:nvGraphicFramePr>
          <p:cNvPr id="11268" name="Object 4"/>
          <p:cNvGraphicFramePr>
            <a:graphicFrameLocks noChangeAspect="1"/>
          </p:cNvGraphicFramePr>
          <p:nvPr>
            <p:extLst>
              <p:ext uri="{D42A27DB-BD31-4B8C-83A1-F6EECF244321}">
                <p14:modId xmlns:p14="http://schemas.microsoft.com/office/powerpoint/2010/main" val="2276858465"/>
              </p:ext>
            </p:extLst>
          </p:nvPr>
        </p:nvGraphicFramePr>
        <p:xfrm>
          <a:off x="1582737" y="1540818"/>
          <a:ext cx="5146675" cy="582612"/>
        </p:xfrm>
        <a:graphic>
          <a:graphicData uri="http://schemas.openxmlformats.org/presentationml/2006/ole">
            <mc:AlternateContent xmlns:mc="http://schemas.openxmlformats.org/markup-compatibility/2006">
              <mc:Choice xmlns:v="urn:schemas-microsoft-com:vml" Requires="v">
                <p:oleObj spid="_x0000_s76868" name="Equation" r:id="rId3" imgW="1143000" imgH="215900" progId="Equation.3">
                  <p:embed/>
                </p:oleObj>
              </mc:Choice>
              <mc:Fallback>
                <p:oleObj name="Equation" r:id="rId3" imgW="1143000" imgH="2159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2737" y="1540818"/>
                        <a:ext cx="5146675" cy="582612"/>
                      </a:xfrm>
                      <a:prstGeom prst="rect">
                        <a:avLst/>
                      </a:prstGeom>
                      <a:solidFill>
                        <a:srgbClr val="33CC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269" name="Object 5"/>
          <p:cNvGraphicFramePr>
            <a:graphicFrameLocks noChangeAspect="1"/>
          </p:cNvGraphicFramePr>
          <p:nvPr/>
        </p:nvGraphicFramePr>
        <p:xfrm>
          <a:off x="3305175" y="2743200"/>
          <a:ext cx="3168650" cy="779463"/>
        </p:xfrm>
        <a:graphic>
          <a:graphicData uri="http://schemas.openxmlformats.org/presentationml/2006/ole">
            <mc:AlternateContent xmlns:mc="http://schemas.openxmlformats.org/markup-compatibility/2006">
              <mc:Choice xmlns:v="urn:schemas-microsoft-com:vml" Requires="v">
                <p:oleObj spid="_x0000_s76869" name="公式" r:id="rId5" imgW="1600200" imgH="393700" progId="Equation.3">
                  <p:embed/>
                </p:oleObj>
              </mc:Choice>
              <mc:Fallback>
                <p:oleObj name="公式" r:id="rId5" imgW="1600200" imgH="3937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05175" y="2743200"/>
                        <a:ext cx="3168650" cy="7794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270" name="Object 6"/>
          <p:cNvGraphicFramePr>
            <a:graphicFrameLocks noChangeAspect="1"/>
          </p:cNvGraphicFramePr>
          <p:nvPr/>
        </p:nvGraphicFramePr>
        <p:xfrm>
          <a:off x="4156075" y="3394075"/>
          <a:ext cx="1181100" cy="852488"/>
        </p:xfrm>
        <a:graphic>
          <a:graphicData uri="http://schemas.openxmlformats.org/presentationml/2006/ole">
            <mc:AlternateContent xmlns:mc="http://schemas.openxmlformats.org/markup-compatibility/2006">
              <mc:Choice xmlns:v="urn:schemas-microsoft-com:vml" Requires="v">
                <p:oleObj spid="_x0000_s76870" name="公式" r:id="rId7" imgW="545863" imgH="393529" progId="Equation.3">
                  <p:embed/>
                </p:oleObj>
              </mc:Choice>
              <mc:Fallback>
                <p:oleObj name="公式" r:id="rId7" imgW="545863" imgH="393529"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156075" y="3394075"/>
                        <a:ext cx="1181100" cy="8524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271" name="Object 7"/>
          <p:cNvGraphicFramePr>
            <a:graphicFrameLocks noChangeAspect="1"/>
          </p:cNvGraphicFramePr>
          <p:nvPr/>
        </p:nvGraphicFramePr>
        <p:xfrm>
          <a:off x="1965325" y="4048125"/>
          <a:ext cx="415925" cy="504825"/>
        </p:xfrm>
        <a:graphic>
          <a:graphicData uri="http://schemas.openxmlformats.org/presentationml/2006/ole">
            <mc:AlternateContent xmlns:mc="http://schemas.openxmlformats.org/markup-compatibility/2006">
              <mc:Choice xmlns:v="urn:schemas-microsoft-com:vml" Requires="v">
                <p:oleObj spid="_x0000_s76871" name="公式" r:id="rId9" imgW="177569" imgH="215619" progId="Equation.3">
                  <p:embed/>
                </p:oleObj>
              </mc:Choice>
              <mc:Fallback>
                <p:oleObj name="公式" r:id="rId9" imgW="177569" imgH="215619"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965325" y="4048125"/>
                        <a:ext cx="415925" cy="504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272" name="Object 8"/>
          <p:cNvGraphicFramePr>
            <a:graphicFrameLocks noChangeAspect="1"/>
          </p:cNvGraphicFramePr>
          <p:nvPr/>
        </p:nvGraphicFramePr>
        <p:xfrm>
          <a:off x="5435600" y="4033838"/>
          <a:ext cx="1657350" cy="557212"/>
        </p:xfrm>
        <a:graphic>
          <a:graphicData uri="http://schemas.openxmlformats.org/presentationml/2006/ole">
            <mc:AlternateContent xmlns:mc="http://schemas.openxmlformats.org/markup-compatibility/2006">
              <mc:Choice xmlns:v="urn:schemas-microsoft-com:vml" Requires="v">
                <p:oleObj spid="_x0000_s76872" name="公式" r:id="rId11" imgW="596900" imgH="228600" progId="Equation.3">
                  <p:embed/>
                </p:oleObj>
              </mc:Choice>
              <mc:Fallback>
                <p:oleObj name="公式" r:id="rId11" imgW="596900" imgH="22860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435600" y="4033838"/>
                        <a:ext cx="1657350" cy="557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273" name="Object 9"/>
          <p:cNvGraphicFramePr>
            <a:graphicFrameLocks noChangeAspect="1"/>
          </p:cNvGraphicFramePr>
          <p:nvPr/>
        </p:nvGraphicFramePr>
        <p:xfrm>
          <a:off x="2124075" y="5300663"/>
          <a:ext cx="5634038" cy="1246187"/>
        </p:xfrm>
        <a:graphic>
          <a:graphicData uri="http://schemas.openxmlformats.org/presentationml/2006/ole">
            <mc:AlternateContent xmlns:mc="http://schemas.openxmlformats.org/markup-compatibility/2006">
              <mc:Choice xmlns:v="urn:schemas-microsoft-com:vml" Requires="v">
                <p:oleObj spid="_x0000_s76873" name="公式" r:id="rId13" imgW="1777229" imgH="393529" progId="Equation.3">
                  <p:embed/>
                </p:oleObj>
              </mc:Choice>
              <mc:Fallback>
                <p:oleObj name="公式" r:id="rId13" imgW="1777229" imgH="393529"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124075" y="5300663"/>
                        <a:ext cx="5634038" cy="12461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13778979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290" name="Rectangle 3"/>
          <p:cNvSpPr>
            <a:spLocks noGrp="1" noChangeArrowheads="1"/>
          </p:cNvSpPr>
          <p:nvPr>
            <p:ph type="body" idx="1"/>
          </p:nvPr>
        </p:nvSpPr>
        <p:spPr>
          <a:xfrm>
            <a:off x="468313" y="404813"/>
            <a:ext cx="8351837" cy="6192837"/>
          </a:xfrm>
        </p:spPr>
        <p:txBody>
          <a:bodyPr/>
          <a:lstStyle/>
          <a:p>
            <a:pPr marL="0" indent="0" eaLnBrk="1" hangingPunct="1">
              <a:buFontTx/>
              <a:buNone/>
            </a:pPr>
            <a:r>
              <a:rPr lang="zh-CN" altLang="en-US" sz="2800"/>
              <a:t>（</a:t>
            </a:r>
            <a:r>
              <a:rPr lang="en-US" altLang="zh-CN" sz="2800"/>
              <a:t>5</a:t>
            </a:r>
            <a:r>
              <a:rPr lang="zh-CN" altLang="en-US" sz="2800"/>
              <a:t>）求连续系统单位阶跃响应的终值： </a:t>
            </a:r>
          </a:p>
          <a:p>
            <a:pPr marL="0" indent="0" eaLnBrk="1" hangingPunct="1">
              <a:buFontTx/>
              <a:buNone/>
            </a:pPr>
            <a:r>
              <a:rPr lang="zh-CN" altLang="en-US" sz="2800"/>
              <a:t>    </a:t>
            </a:r>
          </a:p>
          <a:p>
            <a:pPr marL="0" indent="0" eaLnBrk="1" hangingPunct="1">
              <a:buFontTx/>
              <a:buNone/>
            </a:pPr>
            <a:endParaRPr lang="zh-CN" altLang="en-US" sz="2800"/>
          </a:p>
          <a:p>
            <a:pPr marL="0" indent="0" eaLnBrk="1" hangingPunct="1">
              <a:buFontTx/>
              <a:buNone/>
            </a:pPr>
            <a:r>
              <a:rPr lang="zh-CN" altLang="en-US" sz="2800"/>
              <a:t>（</a:t>
            </a:r>
            <a:r>
              <a:rPr lang="en-US" altLang="zh-CN" sz="2800"/>
              <a:t>6</a:t>
            </a:r>
            <a:r>
              <a:rPr lang="zh-CN" altLang="en-US" sz="2800"/>
              <a:t>）确定离散系统单位阶跃响应终值： </a:t>
            </a:r>
          </a:p>
          <a:p>
            <a:pPr marL="0" indent="0" eaLnBrk="1" hangingPunct="1">
              <a:buFontTx/>
              <a:buNone/>
            </a:pPr>
            <a:r>
              <a:rPr lang="zh-CN" altLang="en-US" sz="2800"/>
              <a:t>    </a:t>
            </a:r>
          </a:p>
          <a:p>
            <a:pPr marL="0" indent="0" eaLnBrk="1" hangingPunct="1">
              <a:buFontTx/>
              <a:buNone/>
            </a:pPr>
            <a:endParaRPr lang="zh-CN" altLang="en-US" sz="2800"/>
          </a:p>
          <a:p>
            <a:pPr marL="0" indent="0" eaLnBrk="1" hangingPunct="1">
              <a:buFontTx/>
              <a:buNone/>
            </a:pPr>
            <a:endParaRPr lang="zh-CN" altLang="en-US" sz="2800"/>
          </a:p>
          <a:p>
            <a:pPr marL="0" indent="0" eaLnBrk="1" hangingPunct="1">
              <a:buFontTx/>
              <a:buNone/>
            </a:pPr>
            <a:r>
              <a:rPr lang="zh-CN" altLang="en-US" sz="2800"/>
              <a:t>（</a:t>
            </a:r>
            <a:r>
              <a:rPr lang="en-US" altLang="zh-CN" sz="2800"/>
              <a:t>7</a:t>
            </a:r>
            <a:r>
              <a:rPr lang="zh-CN" altLang="en-US" sz="2800"/>
              <a:t>）根据终值相等原则，得 </a:t>
            </a:r>
          </a:p>
          <a:p>
            <a:pPr marL="0" indent="0" eaLnBrk="1" hangingPunct="1">
              <a:buFontTx/>
              <a:buNone/>
            </a:pPr>
            <a:r>
              <a:rPr lang="zh-CN" altLang="en-US" sz="2800"/>
              <a:t>                         </a:t>
            </a:r>
            <a:r>
              <a:rPr lang="en-US" altLang="zh-CN" sz="2800"/>
              <a:t>,    </a:t>
            </a:r>
            <a:r>
              <a:rPr lang="zh-CN" altLang="en-US" sz="2800"/>
              <a:t>得   </a:t>
            </a:r>
          </a:p>
          <a:p>
            <a:pPr marL="0" indent="0" eaLnBrk="1" hangingPunct="1">
              <a:buFontTx/>
              <a:buNone/>
            </a:pPr>
            <a:r>
              <a:rPr lang="zh-CN" altLang="en-US" sz="2800"/>
              <a:t>（</a:t>
            </a:r>
            <a:r>
              <a:rPr lang="en-US" altLang="zh-CN" sz="2800"/>
              <a:t>8</a:t>
            </a:r>
            <a:r>
              <a:rPr lang="zh-CN" altLang="en-US" sz="2800"/>
              <a:t>）附加零点，不妨设附加零点在原点，则</a:t>
            </a:r>
            <a:r>
              <a:rPr lang="zh-CN" altLang="en-US"/>
              <a:t> </a:t>
            </a:r>
          </a:p>
        </p:txBody>
      </p:sp>
      <p:graphicFrame>
        <p:nvGraphicFramePr>
          <p:cNvPr id="12291" name="Object 0"/>
          <p:cNvGraphicFramePr>
            <a:graphicFrameLocks noChangeAspect="1"/>
          </p:cNvGraphicFramePr>
          <p:nvPr/>
        </p:nvGraphicFramePr>
        <p:xfrm>
          <a:off x="395288" y="946150"/>
          <a:ext cx="8293100" cy="835025"/>
        </p:xfrm>
        <a:graphic>
          <a:graphicData uri="http://schemas.openxmlformats.org/presentationml/2006/ole">
            <mc:AlternateContent xmlns:mc="http://schemas.openxmlformats.org/markup-compatibility/2006">
              <mc:Choice xmlns:v="urn:schemas-microsoft-com:vml" Requires="v">
                <p:oleObj spid="_x0000_s77892" name="Equation" r:id="rId3" imgW="3606800" imgH="431800" progId="Equation.DSMT4">
                  <p:embed/>
                </p:oleObj>
              </mc:Choice>
              <mc:Fallback>
                <p:oleObj name="Equation" r:id="rId3" imgW="3606800" imgH="4318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5288" y="946150"/>
                        <a:ext cx="8293100" cy="835025"/>
                      </a:xfrm>
                      <a:prstGeom prst="rect">
                        <a:avLst/>
                      </a:prstGeom>
                      <a:solidFill>
                        <a:srgbClr val="33CCFF"/>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292" name="Object 1"/>
          <p:cNvGraphicFramePr>
            <a:graphicFrameLocks noChangeAspect="1"/>
          </p:cNvGraphicFramePr>
          <p:nvPr/>
        </p:nvGraphicFramePr>
        <p:xfrm>
          <a:off x="1258888" y="4365625"/>
          <a:ext cx="1397000" cy="768350"/>
        </p:xfrm>
        <a:graphic>
          <a:graphicData uri="http://schemas.openxmlformats.org/presentationml/2006/ole">
            <mc:AlternateContent xmlns:mc="http://schemas.openxmlformats.org/markup-compatibility/2006">
              <mc:Choice xmlns:v="urn:schemas-microsoft-com:vml" Requires="v">
                <p:oleObj spid="_x0000_s77893" name="公式" r:id="rId5" imgW="723586" imgH="393529" progId="Equation.3">
                  <p:embed/>
                </p:oleObj>
              </mc:Choice>
              <mc:Fallback>
                <p:oleObj name="公式" r:id="rId5" imgW="723586" imgH="393529"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58888" y="4365625"/>
                        <a:ext cx="1397000" cy="768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293" name="Object 2"/>
          <p:cNvGraphicFramePr>
            <a:graphicFrameLocks noChangeAspect="1"/>
          </p:cNvGraphicFramePr>
          <p:nvPr>
            <p:extLst>
              <p:ext uri="{D42A27DB-BD31-4B8C-83A1-F6EECF244321}">
                <p14:modId xmlns:p14="http://schemas.microsoft.com/office/powerpoint/2010/main" val="2607246727"/>
              </p:ext>
            </p:extLst>
          </p:nvPr>
        </p:nvGraphicFramePr>
        <p:xfrm>
          <a:off x="4554166" y="4496593"/>
          <a:ext cx="1800225" cy="506413"/>
        </p:xfrm>
        <a:graphic>
          <a:graphicData uri="http://schemas.openxmlformats.org/presentationml/2006/ole">
            <mc:AlternateContent xmlns:mc="http://schemas.openxmlformats.org/markup-compatibility/2006">
              <mc:Choice xmlns:v="urn:schemas-microsoft-com:vml" Requires="v">
                <p:oleObj spid="_x0000_s77894" name="公式" r:id="rId7" imgW="812447" imgH="228501" progId="Equation.3">
                  <p:embed/>
                </p:oleObj>
              </mc:Choice>
              <mc:Fallback>
                <p:oleObj name="公式" r:id="rId7" imgW="812447" imgH="228501"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54166" y="4496593"/>
                        <a:ext cx="1800225" cy="506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294" name="Object 3"/>
          <p:cNvGraphicFramePr>
            <a:graphicFrameLocks noChangeAspect="1"/>
          </p:cNvGraphicFramePr>
          <p:nvPr/>
        </p:nvGraphicFramePr>
        <p:xfrm>
          <a:off x="1692275" y="5648325"/>
          <a:ext cx="6767513" cy="1209675"/>
        </p:xfrm>
        <a:graphic>
          <a:graphicData uri="http://schemas.openxmlformats.org/presentationml/2006/ole">
            <mc:AlternateContent xmlns:mc="http://schemas.openxmlformats.org/markup-compatibility/2006">
              <mc:Choice xmlns:v="urn:schemas-microsoft-com:vml" Requires="v">
                <p:oleObj spid="_x0000_s77895" name="公式" r:id="rId9" imgW="1917700" imgH="419100" progId="Equation.3">
                  <p:embed/>
                </p:oleObj>
              </mc:Choice>
              <mc:Fallback>
                <p:oleObj name="公式" r:id="rId9" imgW="1917700" imgH="4191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692275" y="5648325"/>
                        <a:ext cx="6767513" cy="1209675"/>
                      </a:xfrm>
                      <a:prstGeom prst="rect">
                        <a:avLst/>
                      </a:prstGeom>
                      <a:solidFill>
                        <a:srgbClr val="33CC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2295" name="Group 10"/>
          <p:cNvGrpSpPr>
            <a:grpSpLocks/>
          </p:cNvGrpSpPr>
          <p:nvPr/>
        </p:nvGrpSpPr>
        <p:grpSpPr bwMode="auto">
          <a:xfrm>
            <a:off x="1676400" y="2438400"/>
            <a:ext cx="5562600" cy="1598613"/>
            <a:chOff x="1056" y="1536"/>
            <a:chExt cx="3504" cy="1007"/>
          </a:xfrm>
        </p:grpSpPr>
        <p:graphicFrame>
          <p:nvGraphicFramePr>
            <p:cNvPr id="12296" name="Object 4"/>
            <p:cNvGraphicFramePr>
              <a:graphicFrameLocks noChangeAspect="1"/>
            </p:cNvGraphicFramePr>
            <p:nvPr/>
          </p:nvGraphicFramePr>
          <p:xfrm>
            <a:off x="1056" y="1536"/>
            <a:ext cx="3439" cy="480"/>
          </p:xfrm>
          <a:graphic>
            <a:graphicData uri="http://schemas.openxmlformats.org/presentationml/2006/ole">
              <mc:AlternateContent xmlns:mc="http://schemas.openxmlformats.org/markup-compatibility/2006">
                <mc:Choice xmlns:v="urn:schemas-microsoft-com:vml" Requires="v">
                  <p:oleObj spid="_x0000_s77896" name="Equation" r:id="rId11" imgW="2641600" imgH="393700" progId="Equation.3">
                    <p:embed/>
                  </p:oleObj>
                </mc:Choice>
                <mc:Fallback>
                  <p:oleObj name="Equation" r:id="rId11" imgW="2641600" imgH="39370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56" y="1536"/>
                          <a:ext cx="3439" cy="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297" name="Object 5"/>
            <p:cNvGraphicFramePr>
              <a:graphicFrameLocks noChangeAspect="1"/>
            </p:cNvGraphicFramePr>
            <p:nvPr/>
          </p:nvGraphicFramePr>
          <p:xfrm>
            <a:off x="1551" y="1989"/>
            <a:ext cx="3009" cy="554"/>
          </p:xfrm>
          <a:graphic>
            <a:graphicData uri="http://schemas.openxmlformats.org/presentationml/2006/ole">
              <mc:AlternateContent xmlns:mc="http://schemas.openxmlformats.org/markup-compatibility/2006">
                <mc:Choice xmlns:v="urn:schemas-microsoft-com:vml" Requires="v">
                  <p:oleObj spid="_x0000_s77897" name="Equation" r:id="rId13" imgW="2400300" imgH="431800" progId="Equation.3">
                    <p:embed/>
                  </p:oleObj>
                </mc:Choice>
                <mc:Fallback>
                  <p:oleObj name="Equation" r:id="rId13" imgW="2400300" imgH="431800"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551" y="1989"/>
                          <a:ext cx="3009" cy="55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Tree>
    <p:extLst>
      <p:ext uri="{BB962C8B-B14F-4D97-AF65-F5344CB8AC3E}">
        <p14:creationId xmlns:p14="http://schemas.microsoft.com/office/powerpoint/2010/main" val="158774707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3314" name="Rectangle 3"/>
              <p:cNvSpPr>
                <a:spLocks noGrp="1" noChangeArrowheads="1"/>
              </p:cNvSpPr>
              <p:nvPr>
                <p:ph type="body" idx="1"/>
              </p:nvPr>
            </p:nvSpPr>
            <p:spPr>
              <a:xfrm>
                <a:off x="468313" y="404813"/>
                <a:ext cx="8424862" cy="6191250"/>
              </a:xfrm>
            </p:spPr>
            <p:txBody>
              <a:bodyPr/>
              <a:lstStyle/>
              <a:p>
                <a:pPr marL="0" indent="0" eaLnBrk="1" hangingPunct="1">
                  <a:lnSpc>
                    <a:spcPct val="120000"/>
                  </a:lnSpc>
                  <a:buFontTx/>
                  <a:buNone/>
                </a:pPr>
                <a:r>
                  <a:rPr lang="zh-CN" altLang="en-US" dirty="0"/>
                  <a:t>    </a:t>
                </a:r>
                <a:r>
                  <a:rPr lang="zh-CN" altLang="en-US" sz="2800" dirty="0"/>
                  <a:t>因为</a:t>
                </a:r>
                <a:r>
                  <a:rPr lang="zh-CN" altLang="en-US" sz="2800" b="1" dirty="0">
                    <a:solidFill>
                      <a:srgbClr val="CC3300"/>
                    </a:solidFill>
                  </a:rPr>
                  <a:t>附加零点在原点</a:t>
                </a:r>
                <a:r>
                  <a:rPr lang="zh-CN" altLang="en-US" sz="2800" dirty="0"/>
                  <a:t>，</a:t>
                </a:r>
                <a:r>
                  <a:rPr lang="zh-CN" altLang="en-US" sz="2800" b="1" dirty="0">
                    <a:solidFill>
                      <a:srgbClr val="CC3300"/>
                    </a:solidFill>
                  </a:rPr>
                  <a:t>不影响终值</a:t>
                </a:r>
                <a:r>
                  <a:rPr lang="zh-CN" altLang="en-US" sz="2800" dirty="0"/>
                  <a:t>，从而无需重新确定    。</a:t>
                </a:r>
              </a:p>
              <a:p>
                <a:pPr marL="0" indent="0" eaLnBrk="1" hangingPunct="1">
                  <a:lnSpc>
                    <a:spcPct val="120000"/>
                  </a:lnSpc>
                  <a:buFontTx/>
                  <a:buNone/>
                </a:pPr>
                <a:r>
                  <a:rPr lang="zh-CN" altLang="en-US" sz="2800" dirty="0"/>
                  <a:t>    一般情况下，附加零点设置在            之间，</a:t>
                </a:r>
              </a:p>
              <a:p>
                <a:pPr marL="0" indent="0" eaLnBrk="1" hangingPunct="1">
                  <a:lnSpc>
                    <a:spcPct val="120000"/>
                  </a:lnSpc>
                  <a:buFontTx/>
                  <a:buNone/>
                </a:pPr>
                <a:r>
                  <a:rPr lang="zh-CN" altLang="en-US" sz="2800" b="1" dirty="0">
                    <a:ea typeface="黑体" panose="02010609060101010101" pitchFamily="49" charset="-122"/>
                  </a:rPr>
                  <a:t>   附加零点的选取方法：</a:t>
                </a:r>
                <a:r>
                  <a:rPr lang="zh-CN" altLang="en-US" sz="2800" dirty="0"/>
                  <a:t>附加零点的具体数值可利用频率特性拟合或时域特性拟合的方法选取。通常，为方便起见，就把附加零点设置在原点。</a:t>
                </a:r>
              </a:p>
              <a:p>
                <a:pPr marL="0" indent="0" eaLnBrk="1" hangingPunct="1">
                  <a:lnSpc>
                    <a:spcPct val="120000"/>
                  </a:lnSpc>
                  <a:buFontTx/>
                  <a:buNone/>
                </a:pPr>
                <a:r>
                  <a:rPr lang="zh-CN" altLang="en-US" dirty="0"/>
                  <a:t>（</a:t>
                </a:r>
                <a:r>
                  <a:rPr lang="en-US" altLang="zh-CN" dirty="0"/>
                  <a:t>9</a:t>
                </a:r>
                <a:r>
                  <a:rPr lang="zh-CN" altLang="en-US" dirty="0"/>
                  <a:t>）确定差分模型 </a:t>
                </a:r>
              </a:p>
              <a:p>
                <a:pPr marL="0" indent="0" eaLnBrk="1" hangingPunct="1">
                  <a:lnSpc>
                    <a:spcPct val="120000"/>
                  </a:lnSpc>
                  <a:buFontTx/>
                  <a:buNone/>
                </a:pPr>
                <a14:m>
                  <m:oMathPara xmlns:m="http://schemas.openxmlformats.org/officeDocument/2006/math">
                    <m:oMathParaPr>
                      <m:jc m:val="centerGroup"/>
                    </m:oMathParaPr>
                    <m:oMath xmlns:m="http://schemas.openxmlformats.org/officeDocument/2006/math">
                      <m:d>
                        <m:dPr>
                          <m:ctrlPr>
                            <a:rPr lang="en-US" altLang="zh-CN" i="1" smtClean="0">
                              <a:latin typeface="Cambria Math" panose="02040503050406030204" pitchFamily="18" charset="0"/>
                            </a:rPr>
                          </m:ctrlPr>
                        </m:dPr>
                        <m:e>
                          <m:r>
                            <a:rPr lang="en-US" altLang="zh-CN" b="0" i="1" smtClean="0">
                              <a:latin typeface="Cambria Math" panose="02040503050406030204" pitchFamily="18" charset="0"/>
                            </a:rPr>
                            <m:t>𝑧</m:t>
                          </m:r>
                          <m:r>
                            <a:rPr lang="en-US" altLang="zh-CN" b="0" i="1" smtClean="0">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𝑒</m:t>
                              </m:r>
                            </m:e>
                            <m:sup>
                              <m:f>
                                <m:fPr>
                                  <m:type m:val="lin"/>
                                  <m:ctrlPr>
                                    <a:rPr lang="en-US" altLang="zh-CN" i="1">
                                      <a:latin typeface="Cambria Math" panose="02040503050406030204" pitchFamily="18" charset="0"/>
                                    </a:rPr>
                                  </m:ctrlPr>
                                </m:fPr>
                                <m:num>
                                  <m:r>
                                    <a:rPr lang="en-US" altLang="zh-CN" i="1">
                                      <a:latin typeface="Cambria Math" panose="02040503050406030204" pitchFamily="18" charset="0"/>
                                    </a:rPr>
                                    <m:t>−</m:t>
                                  </m:r>
                                  <m:r>
                                    <a:rPr lang="en-US" altLang="zh-CN" i="1">
                                      <a:latin typeface="Cambria Math" panose="02040503050406030204" pitchFamily="18" charset="0"/>
                                    </a:rPr>
                                    <m:t>𝑇</m:t>
                                  </m:r>
                                </m:num>
                                <m:den>
                                  <m:r>
                                    <a:rPr lang="zh-CN" altLang="en-US" i="1">
                                      <a:latin typeface="Cambria Math" panose="02040503050406030204" pitchFamily="18" charset="0"/>
                                    </a:rPr>
                                    <m:t>𝜏</m:t>
                                  </m:r>
                                </m:den>
                              </m:f>
                            </m:sup>
                          </m:sSup>
                        </m:e>
                      </m:d>
                      <m:r>
                        <a:rPr lang="en-US" altLang="zh-CN" b="0" i="1" smtClean="0">
                          <a:latin typeface="Cambria Math" panose="02040503050406030204" pitchFamily="18" charset="0"/>
                        </a:rPr>
                        <m:t>𝑋</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𝑧</m:t>
                          </m:r>
                        </m:e>
                      </m:d>
                      <m:r>
                        <a:rPr lang="en-US" altLang="zh-CN" b="0" i="1" smtClean="0">
                          <a:latin typeface="Cambria Math" panose="02040503050406030204" pitchFamily="18" charset="0"/>
                        </a:rPr>
                        <m:t>=</m:t>
                      </m:r>
                      <m:d>
                        <m:dPr>
                          <m:ctrlPr>
                            <a:rPr lang="en-US" altLang="zh-CN" i="1">
                              <a:latin typeface="Cambria Math" panose="02040503050406030204" pitchFamily="18" charset="0"/>
                            </a:rPr>
                          </m:ctrlPr>
                        </m:dPr>
                        <m:e>
                          <m:r>
                            <a:rPr lang="en-US" altLang="zh-CN" i="1">
                              <a:latin typeface="Cambria Math" panose="02040503050406030204" pitchFamily="18" charset="0"/>
                            </a:rPr>
                            <m:t>1−</m:t>
                          </m:r>
                          <m:sSup>
                            <m:sSupPr>
                              <m:ctrlPr>
                                <a:rPr lang="en-US" altLang="zh-CN" i="1">
                                  <a:latin typeface="Cambria Math" panose="02040503050406030204" pitchFamily="18" charset="0"/>
                                </a:rPr>
                              </m:ctrlPr>
                            </m:sSupPr>
                            <m:e>
                              <m:r>
                                <a:rPr lang="en-US" altLang="zh-CN" i="1">
                                  <a:latin typeface="Cambria Math" panose="02040503050406030204" pitchFamily="18" charset="0"/>
                                </a:rPr>
                                <m:t>𝑒</m:t>
                              </m:r>
                            </m:e>
                            <m:sup>
                              <m:f>
                                <m:fPr>
                                  <m:type m:val="lin"/>
                                  <m:ctrlPr>
                                    <a:rPr lang="en-US" altLang="zh-CN" i="1">
                                      <a:latin typeface="Cambria Math" panose="02040503050406030204" pitchFamily="18" charset="0"/>
                                    </a:rPr>
                                  </m:ctrlPr>
                                </m:fPr>
                                <m:num>
                                  <m:r>
                                    <a:rPr lang="en-US" altLang="zh-CN" i="1">
                                      <a:latin typeface="Cambria Math" panose="02040503050406030204" pitchFamily="18" charset="0"/>
                                    </a:rPr>
                                    <m:t>−</m:t>
                                  </m:r>
                                  <m:r>
                                    <a:rPr lang="en-US" altLang="zh-CN" i="1">
                                      <a:latin typeface="Cambria Math" panose="02040503050406030204" pitchFamily="18" charset="0"/>
                                    </a:rPr>
                                    <m:t>𝑇</m:t>
                                  </m:r>
                                </m:num>
                                <m:den>
                                  <m:r>
                                    <a:rPr lang="zh-CN" altLang="en-US" i="1">
                                      <a:latin typeface="Cambria Math" panose="02040503050406030204" pitchFamily="18" charset="0"/>
                                    </a:rPr>
                                    <m:t>𝜏</m:t>
                                  </m:r>
                                </m:den>
                              </m:f>
                            </m:sup>
                          </m:sSup>
                        </m:e>
                      </m:d>
                      <m:r>
                        <a:rPr lang="en-US" altLang="zh-CN" b="0" i="1" smtClean="0">
                          <a:latin typeface="Cambria Math" panose="02040503050406030204" pitchFamily="18" charset="0"/>
                        </a:rPr>
                        <m:t>𝑧𝑈</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𝑧</m:t>
                          </m:r>
                        </m:e>
                      </m:d>
                    </m:oMath>
                  </m:oMathPara>
                </a14:m>
                <a:endParaRPr lang="zh-CN" altLang="en-US" dirty="0"/>
              </a:p>
              <a:p>
                <a:pPr marL="0" indent="0" eaLnBrk="1" hangingPunct="1">
                  <a:lnSpc>
                    <a:spcPct val="120000"/>
                  </a:lnSpc>
                  <a:buFontTx/>
                  <a:buNone/>
                </a:pPr>
                <a:r>
                  <a:rPr lang="zh-CN" altLang="en-US" dirty="0"/>
                  <a:t>进行</a:t>
                </a:r>
                <a:r>
                  <a:rPr lang="en-US" altLang="zh-CN" i="1" dirty="0"/>
                  <a:t>Z </a:t>
                </a:r>
                <a:r>
                  <a:rPr lang="zh-CN" altLang="en-US" dirty="0"/>
                  <a:t>逆变换，得</a:t>
                </a:r>
                <a:endParaRPr lang="en-US" altLang="zh-CN" dirty="0"/>
              </a:p>
              <a:p>
                <a:pPr marL="0" indent="0" eaLnBrk="1" hangingPunct="1">
                  <a:lnSpc>
                    <a:spcPct val="120000"/>
                  </a:lnSpc>
                  <a:buFontTx/>
                  <a:buNone/>
                </a:pPr>
                <a:r>
                  <a:rPr lang="en-US" altLang="zh-CN" dirty="0"/>
                  <a:t>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𝑛</m:t>
                        </m:r>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𝑒</m:t>
                        </m:r>
                      </m:e>
                      <m:sup>
                        <m:f>
                          <m:fPr>
                            <m:type m:val="lin"/>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m:t>
                            </m:r>
                            <m:r>
                              <a:rPr lang="en-US" altLang="zh-CN" b="0" i="1" smtClean="0">
                                <a:latin typeface="Cambria Math" panose="02040503050406030204" pitchFamily="18" charset="0"/>
                              </a:rPr>
                              <m:t>𝑇</m:t>
                            </m:r>
                          </m:num>
                          <m:den>
                            <m:r>
                              <a:rPr lang="zh-CN" altLang="en-US" b="0" i="1" smtClean="0">
                                <a:latin typeface="Cambria Math" panose="02040503050406030204" pitchFamily="18" charset="0"/>
                              </a:rPr>
                              <m:t>𝜏</m:t>
                            </m:r>
                          </m:den>
                        </m:f>
                      </m:sup>
                    </m:sSup>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𝑛</m:t>
                        </m:r>
                      </m:sub>
                    </m:sSub>
                    <m:r>
                      <a:rPr lang="en-US" altLang="zh-CN" b="0" i="1" smtClean="0">
                        <a:latin typeface="Cambria Math" panose="02040503050406030204" pitchFamily="18" charset="0"/>
                      </a:rPr>
                      <m:t>+</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1−</m:t>
                        </m:r>
                        <m:sSup>
                          <m:sSupPr>
                            <m:ctrlPr>
                              <a:rPr lang="en-US" altLang="zh-CN" i="1">
                                <a:latin typeface="Cambria Math" panose="02040503050406030204" pitchFamily="18" charset="0"/>
                              </a:rPr>
                            </m:ctrlPr>
                          </m:sSupPr>
                          <m:e>
                            <m:r>
                              <a:rPr lang="en-US" altLang="zh-CN" i="1">
                                <a:latin typeface="Cambria Math" panose="02040503050406030204" pitchFamily="18" charset="0"/>
                              </a:rPr>
                              <m:t>𝑒</m:t>
                            </m:r>
                          </m:e>
                          <m:sup>
                            <m:f>
                              <m:fPr>
                                <m:type m:val="lin"/>
                                <m:ctrlPr>
                                  <a:rPr lang="en-US" altLang="zh-CN" i="1">
                                    <a:latin typeface="Cambria Math" panose="02040503050406030204" pitchFamily="18" charset="0"/>
                                  </a:rPr>
                                </m:ctrlPr>
                              </m:fPr>
                              <m:num>
                                <m:r>
                                  <a:rPr lang="en-US" altLang="zh-CN" i="1">
                                    <a:latin typeface="Cambria Math" panose="02040503050406030204" pitchFamily="18" charset="0"/>
                                  </a:rPr>
                                  <m:t>−</m:t>
                                </m:r>
                                <m:r>
                                  <a:rPr lang="en-US" altLang="zh-CN" i="1">
                                    <a:latin typeface="Cambria Math" panose="02040503050406030204" pitchFamily="18" charset="0"/>
                                  </a:rPr>
                                  <m:t>𝑇</m:t>
                                </m:r>
                              </m:num>
                              <m:den>
                                <m:r>
                                  <a:rPr lang="zh-CN" altLang="en-US" i="1">
                                    <a:latin typeface="Cambria Math" panose="02040503050406030204" pitchFamily="18" charset="0"/>
                                  </a:rPr>
                                  <m:t>𝜏</m:t>
                                </m:r>
                              </m:den>
                            </m:f>
                          </m:sup>
                        </m:sSup>
                      </m:e>
                    </m:d>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𝑢</m:t>
                        </m:r>
                      </m:e>
                      <m:sub>
                        <m:r>
                          <a:rPr lang="en-US" altLang="zh-CN" b="0" i="1" smtClean="0">
                            <a:latin typeface="Cambria Math" panose="02040503050406030204" pitchFamily="18" charset="0"/>
                          </a:rPr>
                          <m:t>𝑛</m:t>
                        </m:r>
                        <m:r>
                          <a:rPr lang="en-US" altLang="zh-CN" b="0" i="1" smtClean="0">
                            <a:latin typeface="Cambria Math" panose="02040503050406030204" pitchFamily="18" charset="0"/>
                          </a:rPr>
                          <m:t>+1</m:t>
                        </m:r>
                      </m:sub>
                    </m:sSub>
                  </m:oMath>
                </a14:m>
                <a:r>
                  <a:rPr lang="zh-CN" altLang="en-US" dirty="0"/>
                  <a:t>  </a:t>
                </a:r>
              </a:p>
            </p:txBody>
          </p:sp>
        </mc:Choice>
        <mc:Fallback xmlns="">
          <p:sp>
            <p:nvSpPr>
              <p:cNvPr id="13314" name="Rectangle 3"/>
              <p:cNvSpPr>
                <a:spLocks noGrp="1" noRot="1" noChangeAspect="1" noMove="1" noResize="1" noEditPoints="1" noAdjustHandles="1" noChangeArrowheads="1" noChangeShapeType="1" noTextEdit="1"/>
              </p:cNvSpPr>
              <p:nvPr>
                <p:ph type="body" idx="1"/>
              </p:nvPr>
            </p:nvSpPr>
            <p:spPr>
              <a:xfrm>
                <a:off x="468313" y="404813"/>
                <a:ext cx="8424862" cy="6191250"/>
              </a:xfrm>
              <a:blipFill>
                <a:blip r:embed="rId3"/>
                <a:stretch>
                  <a:fillRect l="-1881" r="-362"/>
                </a:stretch>
              </a:blipFill>
            </p:spPr>
            <p:txBody>
              <a:bodyPr/>
              <a:lstStyle/>
              <a:p>
                <a:r>
                  <a:rPr lang="zh-CN" altLang="en-US">
                    <a:noFill/>
                  </a:rPr>
                  <a:t> </a:t>
                </a:r>
              </a:p>
            </p:txBody>
          </p:sp>
        </mc:Fallback>
      </mc:AlternateContent>
      <p:graphicFrame>
        <p:nvGraphicFramePr>
          <p:cNvPr id="13315" name="Object 4"/>
          <p:cNvGraphicFramePr>
            <a:graphicFrameLocks noChangeAspect="1"/>
          </p:cNvGraphicFramePr>
          <p:nvPr>
            <p:extLst>
              <p:ext uri="{D42A27DB-BD31-4B8C-83A1-F6EECF244321}">
                <p14:modId xmlns:p14="http://schemas.microsoft.com/office/powerpoint/2010/main" val="3551894629"/>
              </p:ext>
            </p:extLst>
          </p:nvPr>
        </p:nvGraphicFramePr>
        <p:xfrm>
          <a:off x="1619250" y="1124992"/>
          <a:ext cx="431800" cy="431800"/>
        </p:xfrm>
        <a:graphic>
          <a:graphicData uri="http://schemas.openxmlformats.org/presentationml/2006/ole">
            <mc:AlternateContent xmlns:mc="http://schemas.openxmlformats.org/markup-compatibility/2006">
              <mc:Choice xmlns:v="urn:schemas-microsoft-com:vml" Requires="v">
                <p:oleObj spid="_x0000_s78874" name="公式" r:id="rId4" imgW="215619" imgH="215619" progId="Equation.3">
                  <p:embed/>
                </p:oleObj>
              </mc:Choice>
              <mc:Fallback>
                <p:oleObj name="公式" r:id="rId4" imgW="215619" imgH="215619"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19250" y="1124992"/>
                        <a:ext cx="431800"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316" name="Object 7"/>
          <p:cNvGraphicFramePr>
            <a:graphicFrameLocks noChangeAspect="1"/>
          </p:cNvGraphicFramePr>
          <p:nvPr>
            <p:extLst>
              <p:ext uri="{D42A27DB-BD31-4B8C-83A1-F6EECF244321}">
                <p14:modId xmlns:p14="http://schemas.microsoft.com/office/powerpoint/2010/main" val="3109855887"/>
              </p:ext>
            </p:extLst>
          </p:nvPr>
        </p:nvGraphicFramePr>
        <p:xfrm>
          <a:off x="5724128" y="1700808"/>
          <a:ext cx="936625" cy="438150"/>
        </p:xfrm>
        <a:graphic>
          <a:graphicData uri="http://schemas.openxmlformats.org/presentationml/2006/ole">
            <mc:AlternateContent xmlns:mc="http://schemas.openxmlformats.org/markup-compatibility/2006">
              <mc:Choice xmlns:v="urn:schemas-microsoft-com:vml" Requires="v">
                <p:oleObj spid="_x0000_s78875" name="公式" r:id="rId6" imgW="380835" imgH="215806" progId="Equation.3">
                  <p:embed/>
                </p:oleObj>
              </mc:Choice>
              <mc:Fallback>
                <p:oleObj name="公式" r:id="rId6" imgW="380835" imgH="215806"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724128" y="1700808"/>
                        <a:ext cx="936625" cy="4381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228952014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灯片编号占位符 5"/>
          <p:cNvSpPr>
            <a:spLocks noGrp="1"/>
          </p:cNvSpPr>
          <p:nvPr>
            <p:ph type="sldNum" sz="quarter" idx="12"/>
          </p:nvPr>
        </p:nvSpPr>
        <p:spPr>
          <a:noFill/>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597D1ACD-3023-4C46-A94A-C5F3701E9228}" type="slidenum">
              <a:rPr kumimoji="0" lang="en-US" altLang="zh-CN" sz="1400"/>
              <a:pPr>
                <a:spcBef>
                  <a:spcPct val="0"/>
                </a:spcBef>
                <a:buClrTx/>
                <a:buSzTx/>
                <a:buFontTx/>
                <a:buNone/>
              </a:pPr>
              <a:t>113</a:t>
            </a:fld>
            <a:endParaRPr kumimoji="0" lang="en-US" altLang="zh-CN" sz="1400"/>
          </a:p>
        </p:txBody>
      </p:sp>
      <p:sp>
        <p:nvSpPr>
          <p:cNvPr id="22531" name="Rectangle 2"/>
          <p:cNvSpPr>
            <a:spLocks noGrp="1" noChangeArrowheads="1"/>
          </p:cNvSpPr>
          <p:nvPr>
            <p:ph type="title"/>
          </p:nvPr>
        </p:nvSpPr>
        <p:spPr/>
        <p:txBody>
          <a:bodyPr/>
          <a:lstStyle/>
          <a:p>
            <a:pPr eaLnBrk="1" hangingPunct="1"/>
            <a:r>
              <a:rPr lang="zh-CN" altLang="en-US" dirty="0"/>
              <a:t>例</a:t>
            </a:r>
            <a:r>
              <a:rPr lang="en-US" altLang="zh-CN" dirty="0"/>
              <a:t>2</a:t>
            </a:r>
            <a:endParaRPr lang="zh-CN" altLang="en-US" dirty="0"/>
          </a:p>
        </p:txBody>
      </p:sp>
      <p:sp>
        <p:nvSpPr>
          <p:cNvPr id="22532" name="Rectangle 3"/>
          <p:cNvSpPr>
            <a:spLocks noGrp="1" noChangeArrowheads="1"/>
          </p:cNvSpPr>
          <p:nvPr>
            <p:ph type="body" idx="1"/>
          </p:nvPr>
        </p:nvSpPr>
        <p:spPr/>
        <p:txBody>
          <a:bodyPr/>
          <a:lstStyle/>
          <a:p>
            <a:pPr eaLnBrk="1" hangingPunct="1"/>
            <a:r>
              <a:rPr lang="zh-CN" altLang="en-US"/>
              <a:t>设                       ，试利用根匹配法，求与之相匹配的离散化模型，步骤如下：</a:t>
            </a:r>
          </a:p>
          <a:p>
            <a:pPr eaLnBrk="1" hangingPunct="1">
              <a:buFont typeface="Wingdings" panose="05000000000000000000" pitchFamily="2" charset="2"/>
              <a:buNone/>
            </a:pPr>
            <a:r>
              <a:rPr lang="zh-CN" altLang="en-US">
                <a:latin typeface="宋体" panose="02010600030101010101" pitchFamily="2" charset="-122"/>
              </a:rPr>
              <a:t>（</a:t>
            </a:r>
            <a:r>
              <a:rPr lang="en-US" altLang="zh-CN"/>
              <a:t>1</a:t>
            </a:r>
            <a:r>
              <a:rPr lang="zh-CN" altLang="en-US">
                <a:latin typeface="宋体" panose="02010600030101010101" pitchFamily="2" charset="-122"/>
              </a:rPr>
              <a:t>）            ，求得</a:t>
            </a:r>
            <a:r>
              <a:rPr lang="zh-CN" altLang="en-US"/>
              <a:t> </a:t>
            </a:r>
          </a:p>
          <a:p>
            <a:pPr eaLnBrk="1" hangingPunct="1"/>
            <a:endParaRPr lang="zh-CN" altLang="en-US"/>
          </a:p>
          <a:p>
            <a:pPr eaLnBrk="1" hangingPunct="1"/>
            <a:endParaRPr lang="zh-CN" altLang="en-US"/>
          </a:p>
          <a:p>
            <a:pPr eaLnBrk="1" hangingPunct="1">
              <a:buFont typeface="Wingdings" panose="05000000000000000000" pitchFamily="2" charset="2"/>
              <a:buNone/>
            </a:pPr>
            <a:r>
              <a:rPr lang="zh-CN" altLang="en-US"/>
              <a:t>（</a:t>
            </a:r>
            <a:r>
              <a:rPr lang="en-US" altLang="zh-CN"/>
              <a:t>2</a:t>
            </a:r>
            <a:r>
              <a:rPr lang="zh-CN" altLang="en-US"/>
              <a:t>）</a:t>
            </a:r>
          </a:p>
          <a:p>
            <a:pPr eaLnBrk="1" hangingPunct="1"/>
            <a:endParaRPr lang="en-US" altLang="zh-CN"/>
          </a:p>
        </p:txBody>
      </p:sp>
      <p:sp>
        <p:nvSpPr>
          <p:cNvPr id="22533" name="Rectangle 5"/>
          <p:cNvSpPr>
            <a:spLocks noChangeArrowheads="1"/>
          </p:cNvSpPr>
          <p:nvPr/>
        </p:nvSpPr>
        <p:spPr bwMode="auto">
          <a:xfrm>
            <a:off x="4014788" y="323373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2400"/>
          </a:p>
        </p:txBody>
      </p:sp>
      <p:graphicFrame>
        <p:nvGraphicFramePr>
          <p:cNvPr id="22534" name="Object 4"/>
          <p:cNvGraphicFramePr>
            <a:graphicFrameLocks noChangeAspect="1"/>
          </p:cNvGraphicFramePr>
          <p:nvPr>
            <p:extLst/>
          </p:nvPr>
        </p:nvGraphicFramePr>
        <p:xfrm>
          <a:off x="2057400" y="1764506"/>
          <a:ext cx="2438400" cy="854075"/>
        </p:xfrm>
        <a:graphic>
          <a:graphicData uri="http://schemas.openxmlformats.org/presentationml/2006/ole">
            <mc:AlternateContent xmlns:mc="http://schemas.openxmlformats.org/markup-compatibility/2006">
              <mc:Choice xmlns:v="urn:schemas-microsoft-com:vml" Requires="v">
                <p:oleObj spid="_x0000_s79918" r:id="rId3" imgW="1117115" imgH="393529" progId="Equation.DSMT4">
                  <p:embed/>
                </p:oleObj>
              </mc:Choice>
              <mc:Fallback>
                <p:oleObj r:id="rId3" imgW="1117115" imgH="393529"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57400" y="1764506"/>
                        <a:ext cx="2438400" cy="85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2535" name="Rectangle 7"/>
          <p:cNvSpPr>
            <a:spLocks noChangeArrowheads="1"/>
          </p:cNvSpPr>
          <p:nvPr/>
        </p:nvSpPr>
        <p:spPr bwMode="auto">
          <a:xfrm>
            <a:off x="4100513" y="32194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2400"/>
          </a:p>
        </p:txBody>
      </p:sp>
      <p:graphicFrame>
        <p:nvGraphicFramePr>
          <p:cNvPr id="22536" name="Object 6"/>
          <p:cNvGraphicFramePr>
            <a:graphicFrameLocks noChangeAspect="1"/>
          </p:cNvGraphicFramePr>
          <p:nvPr>
            <p:extLst/>
          </p:nvPr>
        </p:nvGraphicFramePr>
        <p:xfrm>
          <a:off x="2257946" y="3053555"/>
          <a:ext cx="1905000" cy="846137"/>
        </p:xfrm>
        <a:graphic>
          <a:graphicData uri="http://schemas.openxmlformats.org/presentationml/2006/ole">
            <mc:AlternateContent xmlns:mc="http://schemas.openxmlformats.org/markup-compatibility/2006">
              <mc:Choice xmlns:v="urn:schemas-microsoft-com:vml" Requires="v">
                <p:oleObj spid="_x0000_s79919" r:id="rId5" imgW="939800" imgH="419100" progId="Equation.DSMT4">
                  <p:embed/>
                </p:oleObj>
              </mc:Choice>
              <mc:Fallback>
                <p:oleObj r:id="rId5" imgW="939800" imgH="4191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57946" y="3053555"/>
                        <a:ext cx="1905000" cy="846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2537" name="Object 8"/>
          <p:cNvGraphicFramePr>
            <a:graphicFrameLocks noChangeAspect="1"/>
          </p:cNvGraphicFramePr>
          <p:nvPr>
            <p:extLst/>
          </p:nvPr>
        </p:nvGraphicFramePr>
        <p:xfrm>
          <a:off x="2279650" y="4070349"/>
          <a:ext cx="5715000" cy="588963"/>
        </p:xfrm>
        <a:graphic>
          <a:graphicData uri="http://schemas.openxmlformats.org/presentationml/2006/ole">
            <mc:AlternateContent xmlns:mc="http://schemas.openxmlformats.org/markup-compatibility/2006">
              <mc:Choice xmlns:v="urn:schemas-microsoft-com:vml" Requires="v">
                <p:oleObj spid="_x0000_s79920" r:id="rId7" imgW="2120900" imgH="215900" progId="Equation.DSMT4">
                  <p:embed/>
                </p:oleObj>
              </mc:Choice>
              <mc:Fallback>
                <p:oleObj r:id="rId7" imgW="2120900" imgH="21590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79650" y="4070349"/>
                        <a:ext cx="5715000" cy="588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2538" name="Object 10"/>
          <p:cNvGraphicFramePr>
            <a:graphicFrameLocks noChangeAspect="1"/>
          </p:cNvGraphicFramePr>
          <p:nvPr>
            <p:extLst/>
          </p:nvPr>
        </p:nvGraphicFramePr>
        <p:xfrm>
          <a:off x="2283402" y="5075236"/>
          <a:ext cx="3810000" cy="585787"/>
        </p:xfrm>
        <a:graphic>
          <a:graphicData uri="http://schemas.openxmlformats.org/presentationml/2006/ole">
            <mc:AlternateContent xmlns:mc="http://schemas.openxmlformats.org/markup-compatibility/2006">
              <mc:Choice xmlns:v="urn:schemas-microsoft-com:vml" Requires="v">
                <p:oleObj spid="_x0000_s79921" r:id="rId9" imgW="1485900" imgH="228600" progId="Equation.DSMT4">
                  <p:embed/>
                </p:oleObj>
              </mc:Choice>
              <mc:Fallback>
                <p:oleObj r:id="rId9" imgW="1485900" imgH="228600"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283402" y="5075236"/>
                        <a:ext cx="3810000"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55148143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灯片编号占位符 5"/>
          <p:cNvSpPr>
            <a:spLocks noGrp="1"/>
          </p:cNvSpPr>
          <p:nvPr>
            <p:ph type="sldNum" sz="quarter" idx="12"/>
          </p:nvPr>
        </p:nvSpPr>
        <p:spPr>
          <a:noFill/>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37363156-590E-4759-8ED4-75321D098BC1}" type="slidenum">
              <a:rPr kumimoji="0" lang="en-US" altLang="zh-CN" sz="1400"/>
              <a:pPr>
                <a:spcBef>
                  <a:spcPct val="0"/>
                </a:spcBef>
                <a:buClrTx/>
                <a:buSzTx/>
                <a:buFontTx/>
                <a:buNone/>
              </a:pPr>
              <a:t>114</a:t>
            </a:fld>
            <a:endParaRPr kumimoji="0" lang="en-US" altLang="zh-CN" sz="1400"/>
          </a:p>
        </p:txBody>
      </p:sp>
      <p:sp>
        <p:nvSpPr>
          <p:cNvPr id="23555" name="Rectangle 2"/>
          <p:cNvSpPr>
            <a:spLocks noGrp="1" noChangeArrowheads="1"/>
          </p:cNvSpPr>
          <p:nvPr>
            <p:ph type="title"/>
          </p:nvPr>
        </p:nvSpPr>
        <p:spPr/>
        <p:txBody>
          <a:bodyPr/>
          <a:lstStyle/>
          <a:p>
            <a:pPr eaLnBrk="1" hangingPunct="1"/>
            <a:endParaRPr lang="zh-CN" altLang="zh-CN"/>
          </a:p>
        </p:txBody>
      </p:sp>
      <mc:AlternateContent xmlns:mc="http://schemas.openxmlformats.org/markup-compatibility/2006" xmlns:a14="http://schemas.microsoft.com/office/drawing/2010/main">
        <mc:Choice Requires="a14">
          <p:sp>
            <p:nvSpPr>
              <p:cNvPr id="23556" name="Rectangle 3"/>
              <p:cNvSpPr>
                <a:spLocks noGrp="1" noChangeArrowheads="1"/>
              </p:cNvSpPr>
              <p:nvPr>
                <p:ph type="body" idx="1"/>
              </p:nvPr>
            </p:nvSpPr>
            <p:spPr/>
            <p:txBody>
              <a:bodyPr/>
              <a:lstStyle/>
              <a:p>
                <a:pPr eaLnBrk="1" hangingPunct="1">
                  <a:buFont typeface="Wingdings" panose="05000000000000000000" pitchFamily="2" charset="2"/>
                  <a:buNone/>
                </a:pPr>
                <a:r>
                  <a:rPr lang="zh-CN" altLang="en-US" dirty="0"/>
                  <a:t>（</a:t>
                </a:r>
                <a:r>
                  <a:rPr lang="en-US" altLang="zh-CN" dirty="0"/>
                  <a:t>3</a:t>
                </a:r>
                <a:r>
                  <a:rPr lang="zh-CN" altLang="en-US" dirty="0"/>
                  <a:t>）</a:t>
                </a:r>
              </a:p>
              <a:p>
                <a:pPr eaLnBrk="1" hangingPunct="1">
                  <a:buFont typeface="Wingdings" panose="05000000000000000000" pitchFamily="2" charset="2"/>
                  <a:buNone/>
                </a:pPr>
                <a:endParaRPr lang="zh-CN" altLang="en-US" dirty="0"/>
              </a:p>
              <a:p>
                <a:pPr eaLnBrk="1" hangingPunct="1">
                  <a:buNone/>
                </a:pPr>
                <a:r>
                  <a:rPr lang="zh-CN" altLang="en-US" dirty="0"/>
                  <a:t>（</a:t>
                </a:r>
                <a:r>
                  <a:rPr lang="en-US" altLang="zh-CN" dirty="0"/>
                  <a:t>4</a:t>
                </a:r>
                <a:r>
                  <a:rPr lang="zh-CN" altLang="en-US" dirty="0"/>
                  <a:t>）</a:t>
                </a:r>
                <a:r>
                  <a:rPr lang="zh-CN" altLang="en-US" dirty="0">
                    <a:latin typeface="宋体" panose="02010600030101010101" pitchFamily="2" charset="-122"/>
                  </a:rPr>
                  <a:t>对斜坡函数</a:t>
                </a:r>
                <a14:m>
                  <m:oMath xmlns:m="http://schemas.openxmlformats.org/officeDocument/2006/math">
                    <m:r>
                      <a:rPr lang="en-US" altLang="zh-CN" b="0" i="1" smtClean="0">
                        <a:latin typeface="Cambria Math" panose="02040503050406030204" pitchFamily="18" charset="0"/>
                      </a:rPr>
                      <m:t>𝑢</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𝑡</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𝑡</m:t>
                    </m:r>
                    <m:r>
                      <a:rPr lang="en-US" altLang="zh-CN" b="0" i="1" smtClean="0">
                        <a:latin typeface="Cambria Math" panose="02040503050406030204" pitchFamily="18" charset="0"/>
                      </a:rPr>
                      <m:t>, </m:t>
                    </m:r>
                    <m:r>
                      <a:rPr lang="en-US" altLang="zh-CN" b="0" i="1" smtClean="0">
                        <a:latin typeface="Cambria Math" panose="02040503050406030204" pitchFamily="18" charset="0"/>
                      </a:rPr>
                      <m:t>𝐺</m:t>
                    </m:r>
                    <m:r>
                      <a:rPr lang="en-US" altLang="zh-CN" b="0" i="1" smtClean="0">
                        <a:latin typeface="Cambria Math" panose="02040503050406030204" pitchFamily="18" charset="0"/>
                      </a:rPr>
                      <m:t>(</m:t>
                    </m:r>
                    <m:r>
                      <a:rPr lang="en-US" altLang="zh-CN" b="0" i="1" smtClean="0">
                        <a:latin typeface="Cambria Math" panose="02040503050406030204" pitchFamily="18" charset="0"/>
                      </a:rPr>
                      <m:t>𝑠</m:t>
                    </m:r>
                    <m:r>
                      <a:rPr lang="en-US" altLang="zh-CN" b="0" i="1" smtClean="0">
                        <a:latin typeface="Cambria Math" panose="02040503050406030204" pitchFamily="18" charset="0"/>
                      </a:rPr>
                      <m:t>) </m:t>
                    </m:r>
                  </m:oMath>
                </a14:m>
                <a:r>
                  <a:rPr lang="zh-CN" altLang="en-US" dirty="0">
                    <a:latin typeface="宋体" panose="02010600030101010101" pitchFamily="2" charset="-122"/>
                  </a:rPr>
                  <a:t>具有非零且有限的稳态值：</a:t>
                </a:r>
                <a:r>
                  <a:rPr lang="zh-CN" altLang="en-US" dirty="0"/>
                  <a:t> </a:t>
                </a:r>
              </a:p>
            </p:txBody>
          </p:sp>
        </mc:Choice>
        <mc:Fallback xmlns="">
          <p:sp>
            <p:nvSpPr>
              <p:cNvPr id="23556" name="Rectangle 3"/>
              <p:cNvSpPr>
                <a:spLocks noGrp="1" noRot="1" noChangeAspect="1" noMove="1" noResize="1" noEditPoints="1" noAdjustHandles="1" noChangeArrowheads="1" noChangeShapeType="1" noTextEdit="1"/>
              </p:cNvSpPr>
              <p:nvPr>
                <p:ph type="body" idx="1"/>
              </p:nvPr>
            </p:nvSpPr>
            <p:spPr>
              <a:blipFill>
                <a:blip r:embed="rId3"/>
                <a:stretch>
                  <a:fillRect l="-1961" t="-2222"/>
                </a:stretch>
              </a:blipFill>
            </p:spPr>
            <p:txBody>
              <a:bodyPr/>
              <a:lstStyle/>
              <a:p>
                <a:r>
                  <a:rPr lang="zh-CN" altLang="en-US">
                    <a:noFill/>
                  </a:rPr>
                  <a:t> </a:t>
                </a:r>
              </a:p>
            </p:txBody>
          </p:sp>
        </mc:Fallback>
      </mc:AlternateContent>
      <p:sp>
        <p:nvSpPr>
          <p:cNvPr id="23557" name="Rectangle 5"/>
          <p:cNvSpPr>
            <a:spLocks noChangeArrowheads="1"/>
          </p:cNvSpPr>
          <p:nvPr/>
        </p:nvSpPr>
        <p:spPr bwMode="auto">
          <a:xfrm>
            <a:off x="4019550" y="32194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2400"/>
          </a:p>
        </p:txBody>
      </p:sp>
      <p:graphicFrame>
        <p:nvGraphicFramePr>
          <p:cNvPr id="23558" name="Object 4"/>
          <p:cNvGraphicFramePr>
            <a:graphicFrameLocks noChangeAspect="1"/>
          </p:cNvGraphicFramePr>
          <p:nvPr/>
        </p:nvGraphicFramePr>
        <p:xfrm>
          <a:off x="2286000" y="1854200"/>
          <a:ext cx="2743200" cy="1041400"/>
        </p:xfrm>
        <a:graphic>
          <a:graphicData uri="http://schemas.openxmlformats.org/presentationml/2006/ole">
            <mc:AlternateContent xmlns:mc="http://schemas.openxmlformats.org/markup-compatibility/2006">
              <mc:Choice xmlns:v="urn:schemas-microsoft-com:vml" Requires="v">
                <p:oleObj spid="_x0000_s80923" r:id="rId4" imgW="1104900" imgH="419100" progId="Equation.DSMT4">
                  <p:embed/>
                </p:oleObj>
              </mc:Choice>
              <mc:Fallback>
                <p:oleObj r:id="rId4" imgW="1104900" imgH="41910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86000" y="1854200"/>
                        <a:ext cx="2743200" cy="104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3559" name="Rectangle 7"/>
          <p:cNvSpPr>
            <a:spLocks noChangeArrowheads="1"/>
          </p:cNvSpPr>
          <p:nvPr/>
        </p:nvSpPr>
        <p:spPr bwMode="auto">
          <a:xfrm>
            <a:off x="4167188" y="33289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2400"/>
          </a:p>
        </p:txBody>
      </p:sp>
      <p:sp>
        <p:nvSpPr>
          <p:cNvPr id="23561" name="Rectangle 9"/>
          <p:cNvSpPr>
            <a:spLocks noChangeArrowheads="1"/>
          </p:cNvSpPr>
          <p:nvPr/>
        </p:nvSpPr>
        <p:spPr bwMode="auto">
          <a:xfrm>
            <a:off x="3162300" y="32004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2400"/>
          </a:p>
        </p:txBody>
      </p:sp>
      <p:graphicFrame>
        <p:nvGraphicFramePr>
          <p:cNvPr id="23562" name="Object 8"/>
          <p:cNvGraphicFramePr>
            <a:graphicFrameLocks noChangeAspect="1"/>
          </p:cNvGraphicFramePr>
          <p:nvPr/>
        </p:nvGraphicFramePr>
        <p:xfrm>
          <a:off x="1295400" y="4191000"/>
          <a:ext cx="7010400" cy="1136650"/>
        </p:xfrm>
        <a:graphic>
          <a:graphicData uri="http://schemas.openxmlformats.org/presentationml/2006/ole">
            <mc:AlternateContent xmlns:mc="http://schemas.openxmlformats.org/markup-compatibility/2006">
              <mc:Choice xmlns:v="urn:schemas-microsoft-com:vml" Requires="v">
                <p:oleObj spid="_x0000_s80924" r:id="rId6" imgW="2819400" imgH="457200" progId="Equation.DSMT4">
                  <p:embed/>
                </p:oleObj>
              </mc:Choice>
              <mc:Fallback>
                <p:oleObj r:id="rId6" imgW="2819400" imgH="457200"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95400" y="4191000"/>
                        <a:ext cx="7010400" cy="1136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30354101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灯片编号占位符 5"/>
          <p:cNvSpPr>
            <a:spLocks noGrp="1"/>
          </p:cNvSpPr>
          <p:nvPr>
            <p:ph type="sldNum" sz="quarter" idx="12"/>
          </p:nvPr>
        </p:nvSpPr>
        <p:spPr>
          <a:noFill/>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5E9A5BF6-45F2-4D12-B535-B658F1B00014}" type="slidenum">
              <a:rPr kumimoji="0" lang="en-US" altLang="zh-CN" sz="1400"/>
              <a:pPr>
                <a:spcBef>
                  <a:spcPct val="0"/>
                </a:spcBef>
                <a:buClrTx/>
                <a:buSzTx/>
                <a:buFontTx/>
                <a:buNone/>
              </a:pPr>
              <a:t>115</a:t>
            </a:fld>
            <a:endParaRPr kumimoji="0" lang="en-US" altLang="zh-CN" sz="1400"/>
          </a:p>
        </p:txBody>
      </p:sp>
      <p:sp>
        <p:nvSpPr>
          <p:cNvPr id="24579" name="Rectangle 2"/>
          <p:cNvSpPr>
            <a:spLocks noGrp="1" noChangeArrowheads="1"/>
          </p:cNvSpPr>
          <p:nvPr>
            <p:ph type="title"/>
          </p:nvPr>
        </p:nvSpPr>
        <p:spPr/>
        <p:txBody>
          <a:bodyPr/>
          <a:lstStyle/>
          <a:p>
            <a:pPr eaLnBrk="1" hangingPunct="1"/>
            <a:endParaRPr lang="zh-CN" altLang="zh-CN"/>
          </a:p>
        </p:txBody>
      </p:sp>
      <mc:AlternateContent xmlns:mc="http://schemas.openxmlformats.org/markup-compatibility/2006" xmlns:a14="http://schemas.microsoft.com/office/drawing/2010/main">
        <mc:Choice Requires="a14">
          <p:sp>
            <p:nvSpPr>
              <p:cNvPr id="24580" name="Rectangle 3"/>
              <p:cNvSpPr>
                <a:spLocks noGrp="1" noChangeArrowheads="1"/>
              </p:cNvSpPr>
              <p:nvPr>
                <p:ph type="body" idx="1"/>
              </p:nvPr>
            </p:nvSpPr>
            <p:spPr/>
            <p:txBody>
              <a:bodyPr/>
              <a:lstStyle/>
              <a:p>
                <a:pPr eaLnBrk="1" hangingPunct="1"/>
                <a:r>
                  <a:rPr lang="zh-CN" altLang="en-US" dirty="0"/>
                  <a:t>由</a:t>
                </a:r>
                <a14:m>
                  <m:oMath xmlns:m="http://schemas.openxmlformats.org/officeDocument/2006/math">
                    <m:r>
                      <a:rPr lang="en-US" altLang="zh-CN" b="0" i="1" smtClean="0">
                        <a:latin typeface="Cambria Math" panose="02040503050406030204" pitchFamily="18" charset="0"/>
                      </a:rPr>
                      <m:t>𝐺</m:t>
                    </m:r>
                    <m:r>
                      <a:rPr lang="en-US" altLang="zh-CN" b="0" i="1" smtClean="0">
                        <a:latin typeface="Cambria Math" panose="02040503050406030204" pitchFamily="18" charset="0"/>
                      </a:rPr>
                      <m:t>(</m:t>
                    </m:r>
                    <m:r>
                      <a:rPr lang="en-US" altLang="zh-CN" b="0" i="1" smtClean="0">
                        <a:latin typeface="Cambria Math" panose="02040503050406030204" pitchFamily="18" charset="0"/>
                      </a:rPr>
                      <m:t>𝑧</m:t>
                    </m:r>
                    <m:r>
                      <a:rPr lang="en-US" altLang="zh-CN" b="0" i="1" smtClean="0">
                        <a:latin typeface="Cambria Math" panose="02040503050406030204" pitchFamily="18" charset="0"/>
                      </a:rPr>
                      <m:t>)</m:t>
                    </m:r>
                  </m:oMath>
                </a14:m>
                <a:r>
                  <a:rPr lang="zh-CN" altLang="en-US" dirty="0"/>
                  <a:t>可得：</a:t>
                </a:r>
              </a:p>
            </p:txBody>
          </p:sp>
        </mc:Choice>
        <mc:Fallback xmlns="">
          <p:sp>
            <p:nvSpPr>
              <p:cNvPr id="24580" name="Rectangle 3"/>
              <p:cNvSpPr>
                <a:spLocks noGrp="1" noRot="1" noChangeAspect="1" noMove="1" noResize="1" noEditPoints="1" noAdjustHandles="1" noChangeArrowheads="1" noChangeShapeType="1" noTextEdit="1"/>
              </p:cNvSpPr>
              <p:nvPr>
                <p:ph type="body" idx="1"/>
              </p:nvPr>
            </p:nvSpPr>
            <p:spPr>
              <a:blipFill>
                <a:blip r:embed="rId3"/>
                <a:stretch>
                  <a:fillRect l="-549" t="-2370"/>
                </a:stretch>
              </a:blipFill>
            </p:spPr>
            <p:txBody>
              <a:bodyPr/>
              <a:lstStyle/>
              <a:p>
                <a:r>
                  <a:rPr lang="zh-CN" altLang="en-US">
                    <a:noFill/>
                  </a:rPr>
                  <a:t> </a:t>
                </a:r>
              </a:p>
            </p:txBody>
          </p:sp>
        </mc:Fallback>
      </mc:AlternateContent>
      <p:sp>
        <p:nvSpPr>
          <p:cNvPr id="24581" name="Rectangle 5"/>
          <p:cNvSpPr>
            <a:spLocks noChangeArrowheads="1"/>
          </p:cNvSpPr>
          <p:nvPr/>
        </p:nvSpPr>
        <p:spPr bwMode="auto">
          <a:xfrm>
            <a:off x="4400550" y="33289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2400"/>
          </a:p>
        </p:txBody>
      </p:sp>
      <p:sp>
        <p:nvSpPr>
          <p:cNvPr id="24583" name="Rectangle 7"/>
          <p:cNvSpPr>
            <a:spLocks noChangeArrowheads="1"/>
          </p:cNvSpPr>
          <p:nvPr/>
        </p:nvSpPr>
        <p:spPr bwMode="auto">
          <a:xfrm>
            <a:off x="3481388" y="27479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2400"/>
          </a:p>
        </p:txBody>
      </p:sp>
      <p:graphicFrame>
        <p:nvGraphicFramePr>
          <p:cNvPr id="24584" name="Object 6"/>
          <p:cNvGraphicFramePr>
            <a:graphicFrameLocks noChangeAspect="1"/>
          </p:cNvGraphicFramePr>
          <p:nvPr/>
        </p:nvGraphicFramePr>
        <p:xfrm>
          <a:off x="1604963" y="2546350"/>
          <a:ext cx="5095875" cy="3092450"/>
        </p:xfrm>
        <a:graphic>
          <a:graphicData uri="http://schemas.openxmlformats.org/presentationml/2006/ole">
            <mc:AlternateContent xmlns:mc="http://schemas.openxmlformats.org/markup-compatibility/2006">
              <mc:Choice xmlns:v="urn:schemas-microsoft-com:vml" Requires="v">
                <p:oleObj spid="_x0000_s81933" name="Equation" r:id="rId4" imgW="2247900" imgH="1358900" progId="Equation.DSMT4">
                  <p:embed/>
                </p:oleObj>
              </mc:Choice>
              <mc:Fallback>
                <p:oleObj name="Equation" r:id="rId4" imgW="2247900" imgH="135890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04963" y="2546350"/>
                        <a:ext cx="5095875" cy="309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43445355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灯片编号占位符 5"/>
          <p:cNvSpPr>
            <a:spLocks noGrp="1"/>
          </p:cNvSpPr>
          <p:nvPr>
            <p:ph type="sldNum" sz="quarter" idx="12"/>
          </p:nvPr>
        </p:nvSpPr>
        <p:spPr>
          <a:noFill/>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269687DA-DD3C-404F-BFF6-97ADC4A5B006}" type="slidenum">
              <a:rPr kumimoji="0" lang="en-US" altLang="zh-CN" sz="1400"/>
              <a:pPr>
                <a:spcBef>
                  <a:spcPct val="0"/>
                </a:spcBef>
                <a:buClrTx/>
                <a:buSzTx/>
                <a:buFontTx/>
                <a:buNone/>
              </a:pPr>
              <a:t>116</a:t>
            </a:fld>
            <a:endParaRPr kumimoji="0" lang="en-US" altLang="zh-CN" sz="1400"/>
          </a:p>
        </p:txBody>
      </p:sp>
      <p:sp>
        <p:nvSpPr>
          <p:cNvPr id="25603" name="Rectangle 2"/>
          <p:cNvSpPr>
            <a:spLocks noGrp="1" noChangeArrowheads="1"/>
          </p:cNvSpPr>
          <p:nvPr>
            <p:ph type="title"/>
          </p:nvPr>
        </p:nvSpPr>
        <p:spPr/>
        <p:txBody>
          <a:bodyPr/>
          <a:lstStyle/>
          <a:p>
            <a:pPr eaLnBrk="1" hangingPunct="1"/>
            <a:endParaRPr lang="zh-CN" altLang="zh-CN"/>
          </a:p>
        </p:txBody>
      </p:sp>
      <mc:AlternateContent xmlns:mc="http://schemas.openxmlformats.org/markup-compatibility/2006" xmlns:a14="http://schemas.microsoft.com/office/drawing/2010/main">
        <mc:Choice Requires="a14">
          <p:sp>
            <p:nvSpPr>
              <p:cNvPr id="25604" name="Rectangle 3"/>
              <p:cNvSpPr>
                <a:spLocks noGrp="1" noChangeArrowheads="1"/>
              </p:cNvSpPr>
              <p:nvPr>
                <p:ph type="body" idx="1"/>
              </p:nvPr>
            </p:nvSpPr>
            <p:spPr>
              <a:xfrm>
                <a:off x="611560" y="2017713"/>
                <a:ext cx="8343528" cy="4114800"/>
              </a:xfrm>
            </p:spPr>
            <p:txBody>
              <a:bodyPr/>
              <a:lstStyle/>
              <a:p>
                <a:pPr eaLnBrk="1" hangingPunct="1">
                  <a:buFont typeface="Wingdings" panose="05000000000000000000" pitchFamily="2" charset="2"/>
                  <a:buNone/>
                </a:pPr>
                <a:r>
                  <a:rPr lang="zh-CN" altLang="en-US" dirty="0"/>
                  <a:t>（</a:t>
                </a:r>
                <a:r>
                  <a:rPr lang="en-US" altLang="zh-CN" dirty="0"/>
                  <a:t>5</a:t>
                </a:r>
                <a:r>
                  <a:rPr lang="zh-CN" altLang="en-US" dirty="0"/>
                  <a:t>） 确定</a:t>
                </a:r>
              </a:p>
              <a:p>
                <a:pPr eaLnBrk="1" hangingPunct="1">
                  <a:buFont typeface="Wingdings" panose="05000000000000000000" pitchFamily="2" charset="2"/>
                  <a:buNone/>
                </a:pPr>
                <a:endParaRPr lang="zh-CN" altLang="en-US" dirty="0"/>
              </a:p>
              <a:p>
                <a:pPr eaLnBrk="1" hangingPunct="1">
                  <a:buNone/>
                </a:pPr>
                <a:r>
                  <a:rPr lang="zh-CN" altLang="en-US" dirty="0"/>
                  <a:t>（</a:t>
                </a:r>
                <a:r>
                  <a:rPr lang="en-US" altLang="zh-CN" dirty="0"/>
                  <a:t>6</a:t>
                </a:r>
                <a:r>
                  <a:rPr lang="zh-CN" altLang="en-US" dirty="0"/>
                  <a:t>）附加一个零点，为简单起见，令</a:t>
                </a:r>
                <a14:m>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𝑞</m:t>
                        </m:r>
                      </m:e>
                      <m:sub>
                        <m:r>
                          <a:rPr lang="en-US" altLang="zh-CN" b="0" i="1" smtClean="0">
                            <a:latin typeface="Cambria Math" panose="02040503050406030204" pitchFamily="18" charset="0"/>
                          </a:rPr>
                          <m:t>2</m:t>
                        </m:r>
                      </m:sub>
                      <m:sup>
                        <m:r>
                          <a:rPr lang="en-US" altLang="zh-CN" b="0" i="1" smtClean="0">
                            <a:latin typeface="Cambria Math" panose="02040503050406030204" pitchFamily="18" charset="0"/>
                          </a:rPr>
                          <m:t>′</m:t>
                        </m:r>
                      </m:sup>
                    </m:sSubSup>
                    <m:r>
                      <a:rPr lang="en-US" altLang="zh-CN" b="0" i="1" smtClean="0">
                        <a:latin typeface="Cambria Math" panose="02040503050406030204" pitchFamily="18" charset="0"/>
                      </a:rPr>
                      <m:t>=0</m:t>
                    </m:r>
                  </m:oMath>
                </a14:m>
                <a:endParaRPr lang="zh-CN" altLang="en-US" dirty="0"/>
              </a:p>
              <a:p>
                <a:pPr eaLnBrk="1" hangingPunct="1">
                  <a:buFont typeface="Wingdings" panose="05000000000000000000" pitchFamily="2" charset="2"/>
                  <a:buNone/>
                </a:pPr>
                <a:r>
                  <a:rPr lang="zh-CN" altLang="en-US" dirty="0"/>
                  <a:t>        即零点匹配在</a:t>
                </a:r>
                <a:r>
                  <a:rPr lang="en-US" altLang="zh-CN" dirty="0"/>
                  <a:t>z</a:t>
                </a:r>
                <a:r>
                  <a:rPr lang="zh-CN" altLang="en-US" dirty="0"/>
                  <a:t>平面的原点。故有：</a:t>
                </a:r>
              </a:p>
              <a:p>
                <a:pPr eaLnBrk="1" hangingPunct="1">
                  <a:buFont typeface="Wingdings" panose="05000000000000000000" pitchFamily="2" charset="2"/>
                  <a:buNone/>
                </a:pPr>
                <a:endParaRPr lang="zh-CN" altLang="en-US" dirty="0"/>
              </a:p>
              <a:p>
                <a:pPr eaLnBrk="1" hangingPunct="1">
                  <a:buFont typeface="Wingdings" panose="05000000000000000000" pitchFamily="2" charset="2"/>
                  <a:buNone/>
                </a:pPr>
                <a:endParaRPr lang="zh-CN" altLang="en-US" dirty="0"/>
              </a:p>
              <a:p>
                <a:pPr eaLnBrk="1" hangingPunct="1">
                  <a:buNone/>
                </a:pPr>
                <a:r>
                  <a:rPr lang="zh-CN" altLang="en-US" dirty="0"/>
                  <a:t>        附加这个零点不影响</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𝑘</m:t>
                        </m:r>
                      </m:e>
                      <m:sub>
                        <m:r>
                          <a:rPr lang="en-US" altLang="zh-CN" b="0" i="1" smtClean="0">
                            <a:latin typeface="Cambria Math" panose="02040503050406030204" pitchFamily="18" charset="0"/>
                          </a:rPr>
                          <m:t>𝑧</m:t>
                        </m:r>
                      </m:sub>
                    </m:sSub>
                  </m:oMath>
                </a14:m>
                <a:endParaRPr lang="zh-CN" altLang="en-US" dirty="0"/>
              </a:p>
            </p:txBody>
          </p:sp>
        </mc:Choice>
        <mc:Fallback xmlns="">
          <p:sp>
            <p:nvSpPr>
              <p:cNvPr id="25604" name="Rectangle 3"/>
              <p:cNvSpPr>
                <a:spLocks noGrp="1" noRot="1" noChangeAspect="1" noMove="1" noResize="1" noEditPoints="1" noAdjustHandles="1" noChangeArrowheads="1" noChangeShapeType="1" noTextEdit="1"/>
              </p:cNvSpPr>
              <p:nvPr>
                <p:ph type="body" idx="1"/>
              </p:nvPr>
            </p:nvSpPr>
            <p:spPr>
              <a:xfrm>
                <a:off x="611560" y="2017713"/>
                <a:ext cx="8343528" cy="4114800"/>
              </a:xfrm>
              <a:blipFill>
                <a:blip r:embed="rId3"/>
                <a:stretch>
                  <a:fillRect l="-1826" t="-2222" b="-3852"/>
                </a:stretch>
              </a:blipFill>
            </p:spPr>
            <p:txBody>
              <a:bodyPr/>
              <a:lstStyle/>
              <a:p>
                <a:r>
                  <a:rPr lang="zh-CN" altLang="en-US">
                    <a:noFill/>
                  </a:rPr>
                  <a:t> </a:t>
                </a:r>
              </a:p>
            </p:txBody>
          </p:sp>
        </mc:Fallback>
      </mc:AlternateContent>
      <p:sp>
        <p:nvSpPr>
          <p:cNvPr id="25605" name="Rectangle 5"/>
          <p:cNvSpPr>
            <a:spLocks noChangeArrowheads="1"/>
          </p:cNvSpPr>
          <p:nvPr/>
        </p:nvSpPr>
        <p:spPr bwMode="auto">
          <a:xfrm>
            <a:off x="4090988" y="32194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2400"/>
          </a:p>
        </p:txBody>
      </p:sp>
      <p:graphicFrame>
        <p:nvGraphicFramePr>
          <p:cNvPr id="25606" name="Object 4"/>
          <p:cNvGraphicFramePr>
            <a:graphicFrameLocks noChangeAspect="1"/>
          </p:cNvGraphicFramePr>
          <p:nvPr>
            <p:extLst/>
          </p:nvPr>
        </p:nvGraphicFramePr>
        <p:xfrm>
          <a:off x="3513931" y="1817579"/>
          <a:ext cx="2286000" cy="996950"/>
        </p:xfrm>
        <a:graphic>
          <a:graphicData uri="http://schemas.openxmlformats.org/presentationml/2006/ole">
            <mc:AlternateContent xmlns:mc="http://schemas.openxmlformats.org/markup-compatibility/2006">
              <mc:Choice xmlns:v="urn:schemas-microsoft-com:vml" Requires="v">
                <p:oleObj spid="_x0000_s82968" r:id="rId4" imgW="965200" imgH="419100" progId="Equation.DSMT4">
                  <p:embed/>
                </p:oleObj>
              </mc:Choice>
              <mc:Fallback>
                <p:oleObj r:id="rId4" imgW="965200" imgH="41910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13931" y="1817579"/>
                        <a:ext cx="2286000" cy="996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5608" name="Rectangle 8"/>
          <p:cNvSpPr>
            <a:spLocks noChangeArrowheads="1"/>
          </p:cNvSpPr>
          <p:nvPr/>
        </p:nvSpPr>
        <p:spPr bwMode="auto">
          <a:xfrm>
            <a:off x="3719513" y="32051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2400"/>
          </a:p>
        </p:txBody>
      </p:sp>
      <p:graphicFrame>
        <p:nvGraphicFramePr>
          <p:cNvPr id="25609" name="Object 7"/>
          <p:cNvGraphicFramePr>
            <a:graphicFrameLocks noChangeAspect="1"/>
          </p:cNvGraphicFramePr>
          <p:nvPr/>
        </p:nvGraphicFramePr>
        <p:xfrm>
          <a:off x="2286000" y="4419600"/>
          <a:ext cx="3810000" cy="1000125"/>
        </p:xfrm>
        <a:graphic>
          <a:graphicData uri="http://schemas.openxmlformats.org/presentationml/2006/ole">
            <mc:AlternateContent xmlns:mc="http://schemas.openxmlformats.org/markup-compatibility/2006">
              <mc:Choice xmlns:v="urn:schemas-microsoft-com:vml" Requires="v">
                <p:oleObj spid="_x0000_s82969" r:id="rId6" imgW="1701800" imgH="444500" progId="Equation.DSMT4">
                  <p:embed/>
                </p:oleObj>
              </mc:Choice>
              <mc:Fallback>
                <p:oleObj r:id="rId6" imgW="1701800" imgH="444500"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86000" y="4419600"/>
                        <a:ext cx="3810000" cy="1000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199292905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 数值积分法的稳定性分析</a:t>
            </a:r>
            <a:endParaRPr lang="zh-CN" altLang="en-US" dirty="0"/>
          </a:p>
        </p:txBody>
      </p:sp>
      <p:sp>
        <p:nvSpPr>
          <p:cNvPr id="3" name="内容占位符 2"/>
          <p:cNvSpPr>
            <a:spLocks noGrp="1"/>
          </p:cNvSpPr>
          <p:nvPr>
            <p:ph idx="1"/>
          </p:nvPr>
        </p:nvSpPr>
        <p:spPr>
          <a:xfrm>
            <a:off x="899592" y="1949623"/>
            <a:ext cx="7983488" cy="4287689"/>
          </a:xfrm>
        </p:spPr>
        <p:txBody>
          <a:bodyPr/>
          <a:lstStyle/>
          <a:p>
            <a:r>
              <a:rPr lang="zh-CN" altLang="en-US" sz="2400" dirty="0"/>
              <a:t>数值积分法可能不稳定，可能原因：字长太长、步长太大等。</a:t>
            </a:r>
            <a:endParaRPr lang="en-US" altLang="zh-CN" sz="2400" dirty="0"/>
          </a:p>
          <a:p>
            <a:r>
              <a:rPr lang="zh-CN" altLang="en-US" sz="2400" dirty="0"/>
              <a:t>误差的来源一般有：</a:t>
            </a:r>
            <a:r>
              <a:rPr lang="zh-CN" altLang="en-US" sz="2400" b="1" dirty="0">
                <a:solidFill>
                  <a:srgbClr val="FF0000"/>
                </a:solidFill>
              </a:rPr>
              <a:t>初始误差</a:t>
            </a:r>
            <a:r>
              <a:rPr lang="zh-CN" altLang="en-US" sz="2400" dirty="0"/>
              <a:t>，即初值</a:t>
            </a:r>
            <a:r>
              <a:rPr lang="en-US" altLang="zh-CN" sz="2400" dirty="0"/>
              <a:t>y</a:t>
            </a:r>
            <a:r>
              <a:rPr lang="en-US" altLang="zh-CN" sz="2400" baseline="-25000" dirty="0"/>
              <a:t>0</a:t>
            </a:r>
            <a:r>
              <a:rPr lang="zh-CN" altLang="en-US" sz="2400" dirty="0"/>
              <a:t>通常会不太准确；由于计算机字长限制造成的</a:t>
            </a:r>
            <a:r>
              <a:rPr lang="zh-CN" altLang="en-US" sz="2400" b="1" dirty="0">
                <a:solidFill>
                  <a:srgbClr val="FF0000"/>
                </a:solidFill>
              </a:rPr>
              <a:t>舍入误差</a:t>
            </a:r>
            <a:r>
              <a:rPr lang="zh-CN" altLang="en-US" sz="2400" dirty="0"/>
              <a:t>；在某一步长</a:t>
            </a:r>
            <a:r>
              <a:rPr lang="en-US" altLang="zh-CN" sz="2400" dirty="0"/>
              <a:t>h</a:t>
            </a:r>
            <a:r>
              <a:rPr lang="zh-CN" altLang="en-US" sz="2400" dirty="0"/>
              <a:t>下产生的</a:t>
            </a:r>
            <a:r>
              <a:rPr lang="zh-CN" altLang="en-US" sz="2400" b="1" dirty="0">
                <a:solidFill>
                  <a:srgbClr val="FF0000"/>
                </a:solidFill>
              </a:rPr>
              <a:t>截断误差</a:t>
            </a:r>
            <a:r>
              <a:rPr lang="zh-CN" altLang="en-US" sz="2400" dirty="0"/>
              <a:t>，而这些误差都可能在计算中向下传播。</a:t>
            </a:r>
          </a:p>
          <a:p>
            <a:r>
              <a:rPr lang="zh-CN" altLang="en-US" sz="2400" b="1" dirty="0">
                <a:solidFill>
                  <a:srgbClr val="FF0000"/>
                </a:solidFill>
              </a:rPr>
              <a:t>数值解的稳定性</a:t>
            </a:r>
            <a:r>
              <a:rPr lang="zh-CN" altLang="en-US" sz="2400" dirty="0"/>
              <a:t>，是指在扰动</a:t>
            </a:r>
            <a:r>
              <a:rPr lang="en-US" altLang="zh-CN" sz="2400" dirty="0"/>
              <a:t>(</a:t>
            </a:r>
            <a:r>
              <a:rPr lang="zh-CN" altLang="en-US" sz="2400" dirty="0"/>
              <a:t>初始误差、舍入误差、截断误差等</a:t>
            </a:r>
            <a:r>
              <a:rPr lang="en-US" altLang="zh-CN" sz="2400" dirty="0"/>
              <a:t>)</a:t>
            </a:r>
            <a:r>
              <a:rPr lang="zh-CN" altLang="en-US" sz="2400" dirty="0"/>
              <a:t>影响下，其计算过程中的累积误差不会随计算步数的增加而无限增长。</a:t>
            </a:r>
            <a:endParaRPr lang="en-US" altLang="zh-CN" sz="2400" dirty="0"/>
          </a:p>
          <a:p>
            <a:r>
              <a:rPr lang="zh-CN" altLang="zh-CN" sz="2400" dirty="0"/>
              <a:t>一个数值法是否稳定取决于该差分方程的特征根是否满足稳定性要求</a:t>
            </a:r>
            <a:r>
              <a:rPr lang="zh-CN" altLang="en-US" sz="2400" dirty="0"/>
              <a:t>。</a:t>
            </a:r>
          </a:p>
        </p:txBody>
      </p:sp>
      <p:sp>
        <p:nvSpPr>
          <p:cNvPr id="4" name="灯片编号占位符 3"/>
          <p:cNvSpPr>
            <a:spLocks noGrp="1"/>
          </p:cNvSpPr>
          <p:nvPr>
            <p:ph type="sldNum" sz="quarter" idx="12"/>
          </p:nvPr>
        </p:nvSpPr>
        <p:spPr/>
        <p:txBody>
          <a:bodyPr/>
          <a:lstStyle/>
          <a:p>
            <a:pPr>
              <a:defRPr/>
            </a:pPr>
            <a:fld id="{B5E95236-D0C1-4D31-8D61-5EF5DA33B082}" type="slidenum">
              <a:rPr lang="en-US" altLang="zh-CN" smtClean="0"/>
              <a:pPr>
                <a:defRPr/>
              </a:pPr>
              <a:t>117</a:t>
            </a:fld>
            <a:endParaRPr lang="en-US" altLang="zh-CN"/>
          </a:p>
        </p:txBody>
      </p:sp>
    </p:spTree>
    <p:extLst>
      <p:ext uri="{BB962C8B-B14F-4D97-AF65-F5344CB8AC3E}">
        <p14:creationId xmlns:p14="http://schemas.microsoft.com/office/powerpoint/2010/main" val="3058292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200" dirty="0"/>
              <a:t>举例：</a:t>
            </a:r>
            <a:r>
              <a:rPr lang="en-US" altLang="zh-CN" sz="3200" dirty="0"/>
              <a:t>1</a:t>
            </a:r>
            <a:r>
              <a:rPr lang="zh-CN" altLang="zh-CN" sz="3200" dirty="0"/>
              <a:t>阶显式亚当姆斯方法</a:t>
            </a:r>
            <a:r>
              <a:rPr lang="zh-CN" altLang="en-US" sz="3200" dirty="0"/>
              <a:t>的稳定性分析</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611560" y="2017713"/>
                <a:ext cx="8343528" cy="4114800"/>
              </a:xfrm>
            </p:spPr>
            <p:txBody>
              <a:bodyPr/>
              <a:lstStyle/>
              <a:p>
                <a:pPr marL="0" indent="0">
                  <a:buNone/>
                </a:pPr>
                <a:r>
                  <a:rPr lang="zh-CN" altLang="en-US" sz="2800" dirty="0"/>
                  <a:t>假定系统的微分方程为</a:t>
                </a:r>
              </a:p>
              <a:p>
                <a:pPr marL="0" indent="0">
                  <a:buNone/>
                </a:pPr>
                <a14:m>
                  <m:oMath xmlns:m="http://schemas.openxmlformats.org/officeDocument/2006/math">
                    <m:f>
                      <m:fPr>
                        <m:ctrlPr>
                          <a:rPr lang="en-US" altLang="zh-CN" sz="2800" i="1" dirty="0">
                            <a:latin typeface="Cambria Math" panose="02040503050406030204" pitchFamily="18" charset="0"/>
                          </a:rPr>
                        </m:ctrlPr>
                      </m:fPr>
                      <m:num>
                        <m:r>
                          <a:rPr lang="en-US" altLang="zh-CN" sz="2800" b="0" i="1" dirty="0" smtClean="0">
                            <a:latin typeface="Cambria Math" panose="02040503050406030204" pitchFamily="18" charset="0"/>
                          </a:rPr>
                          <m:t>𝑑</m:t>
                        </m:r>
                        <m:r>
                          <a:rPr lang="en-US" altLang="zh-CN" sz="2800" b="0" i="1" dirty="0" smtClean="0">
                            <a:latin typeface="Cambria Math" panose="02040503050406030204" pitchFamily="18" charset="0"/>
                          </a:rPr>
                          <m:t> </m:t>
                        </m:r>
                        <m:r>
                          <a:rPr lang="en-US" altLang="zh-CN" sz="2800" b="0" i="1" dirty="0" smtClean="0">
                            <a:latin typeface="Cambria Math" panose="02040503050406030204" pitchFamily="18" charset="0"/>
                          </a:rPr>
                          <m:t>𝑦</m:t>
                        </m:r>
                      </m:num>
                      <m:den>
                        <m:r>
                          <a:rPr lang="en-US" altLang="zh-CN" sz="2800" b="0" i="1" dirty="0" smtClean="0">
                            <a:latin typeface="Cambria Math" panose="02040503050406030204" pitchFamily="18" charset="0"/>
                          </a:rPr>
                          <m:t>𝑑</m:t>
                        </m:r>
                        <m:r>
                          <a:rPr lang="en-US" altLang="zh-CN" sz="2800" b="0" i="1" dirty="0" smtClean="0">
                            <a:latin typeface="Cambria Math" panose="02040503050406030204" pitchFamily="18" charset="0"/>
                          </a:rPr>
                          <m:t> </m:t>
                        </m:r>
                        <m:r>
                          <a:rPr lang="en-US" altLang="zh-CN" sz="2800" b="0" i="1" dirty="0" smtClean="0">
                            <a:latin typeface="Cambria Math" panose="02040503050406030204" pitchFamily="18" charset="0"/>
                          </a:rPr>
                          <m:t>𝑡</m:t>
                        </m:r>
                      </m:den>
                    </m:f>
                    <m:r>
                      <a:rPr lang="en-US" altLang="zh-CN" sz="2800" b="0" i="1" dirty="0" smtClean="0">
                        <a:latin typeface="Cambria Math" panose="02040503050406030204" pitchFamily="18" charset="0"/>
                      </a:rPr>
                      <m:t>=</m:t>
                    </m:r>
                    <m:r>
                      <a:rPr lang="zh-CN" altLang="en-US" sz="2800" b="0" i="1" dirty="0" smtClean="0">
                        <a:latin typeface="Cambria Math" panose="02040503050406030204" pitchFamily="18" charset="0"/>
                      </a:rPr>
                      <m:t>𝜆</m:t>
                    </m:r>
                    <m:r>
                      <a:rPr lang="en-US" altLang="zh-CN" sz="2800" b="0" i="1" dirty="0" smtClean="0">
                        <a:latin typeface="Cambria Math" panose="02040503050406030204" pitchFamily="18" charset="0"/>
                      </a:rPr>
                      <m:t>𝑦</m:t>
                    </m:r>
                    <m:r>
                      <a:rPr lang="en-US" altLang="zh-CN" sz="2800" b="0" i="1" dirty="0" smtClean="0">
                        <a:latin typeface="Cambria Math" panose="02040503050406030204" pitchFamily="18" charset="0"/>
                      </a:rPr>
                      <m:t>,  </m:t>
                    </m:r>
                    <m:r>
                      <a:rPr lang="zh-CN" altLang="en-US" sz="2800" b="0" i="1" dirty="0" smtClean="0">
                        <a:latin typeface="Cambria Math" panose="02040503050406030204" pitchFamily="18" charset="0"/>
                      </a:rPr>
                      <m:t>𝜆</m:t>
                    </m:r>
                    <m:r>
                      <a:rPr lang="en-US" altLang="zh-CN" sz="2800" b="0" i="1" dirty="0" smtClean="0">
                        <a:latin typeface="Cambria Math" panose="02040503050406030204" pitchFamily="18" charset="0"/>
                      </a:rPr>
                      <m:t>=</m:t>
                    </m:r>
                    <m:r>
                      <a:rPr lang="zh-CN" altLang="en-US" sz="2800" b="0" i="1" dirty="0" smtClean="0">
                        <a:latin typeface="Cambria Math" panose="02040503050406030204" pitchFamily="18" charset="0"/>
                      </a:rPr>
                      <m:t>𝛼</m:t>
                    </m:r>
                    <m:r>
                      <a:rPr lang="en-US" altLang="zh-CN" sz="2800" b="0" i="1" dirty="0" smtClean="0">
                        <a:latin typeface="Cambria Math" panose="02040503050406030204" pitchFamily="18" charset="0"/>
                      </a:rPr>
                      <m:t>+</m:t>
                    </m:r>
                    <m:r>
                      <a:rPr lang="en-US" altLang="zh-CN" sz="2800" b="0" i="1" dirty="0" smtClean="0">
                        <a:latin typeface="Cambria Math" panose="02040503050406030204" pitchFamily="18" charset="0"/>
                      </a:rPr>
                      <m:t>𝑖</m:t>
                    </m:r>
                    <m:r>
                      <a:rPr lang="zh-CN" altLang="en-US" sz="2800" b="0" i="1" dirty="0" smtClean="0">
                        <a:latin typeface="Cambria Math" panose="02040503050406030204" pitchFamily="18" charset="0"/>
                      </a:rPr>
                      <m:t>𝛽</m:t>
                    </m:r>
                    <m:r>
                      <a:rPr lang="en-US" altLang="zh-CN" sz="2800" b="0" i="1" dirty="0" smtClean="0">
                        <a:latin typeface="Cambria Math" panose="02040503050406030204" pitchFamily="18" charset="0"/>
                      </a:rPr>
                      <m:t>,   </m:t>
                    </m:r>
                    <m:r>
                      <a:rPr lang="zh-CN" altLang="en-US" sz="2800" b="0" i="1" dirty="0" smtClean="0">
                        <a:latin typeface="Cambria Math" panose="02040503050406030204" pitchFamily="18" charset="0"/>
                      </a:rPr>
                      <m:t>𝛼</m:t>
                    </m:r>
                    <m:r>
                      <a:rPr lang="en-US" altLang="zh-CN" sz="2800" b="0" i="1" dirty="0" smtClean="0">
                        <a:latin typeface="Cambria Math" panose="02040503050406030204" pitchFamily="18" charset="0"/>
                      </a:rPr>
                      <m:t>&lt;0</m:t>
                    </m:r>
                  </m:oMath>
                </a14:m>
                <a:r>
                  <a:rPr lang="zh-CN" altLang="en-US" sz="2800" dirty="0"/>
                  <a:t>    </a:t>
                </a:r>
                <a:r>
                  <a:rPr lang="en-US" altLang="zh-CN" sz="2800" dirty="0"/>
                  <a:t>(3.5.42)</a:t>
                </a:r>
              </a:p>
              <a:p>
                <a:pPr marL="0" indent="0">
                  <a:buNone/>
                </a:pPr>
                <a:r>
                  <a:rPr lang="zh-CN" altLang="en-US" sz="2800" dirty="0"/>
                  <a:t>其递推公式为：</a:t>
                </a:r>
              </a:p>
              <a:p>
                <a:pPr marL="0" indent="0">
                  <a:buNone/>
                </a:pPr>
                <a:r>
                  <a:rPr lang="zh-CN" altLang="en-US" sz="2800" dirty="0"/>
                  <a:t>   </a:t>
                </a:r>
                <a14:m>
                  <m:oMath xmlns:m="http://schemas.openxmlformats.org/officeDocument/2006/math">
                    <m:sSub>
                      <m:sSubPr>
                        <m:ctrlPr>
                          <a:rPr lang="en-US" altLang="zh-CN" sz="2800" i="1" smtClean="0">
                            <a:latin typeface="Cambria Math" panose="02040503050406030204" pitchFamily="18" charset="0"/>
                          </a:rPr>
                        </m:ctrlPr>
                      </m:sSubPr>
                      <m:e>
                        <m:r>
                          <a:rPr lang="en-US" altLang="zh-CN" sz="2800" b="0" i="1" smtClean="0">
                            <a:latin typeface="Cambria Math" panose="02040503050406030204" pitchFamily="18" charset="0"/>
                          </a:rPr>
                          <m:t>𝑦</m:t>
                        </m:r>
                      </m:e>
                      <m:sub>
                        <m:r>
                          <a:rPr lang="en-US" altLang="zh-CN" sz="2800" b="0" i="1" smtClean="0">
                            <a:latin typeface="Cambria Math" panose="02040503050406030204" pitchFamily="18" charset="0"/>
                          </a:rPr>
                          <m:t>𝑛</m:t>
                        </m:r>
                        <m:r>
                          <a:rPr lang="en-US" altLang="zh-CN" sz="2800" b="0" i="1" smtClean="0">
                            <a:latin typeface="Cambria Math" panose="02040503050406030204" pitchFamily="18" charset="0"/>
                          </a:rPr>
                          <m:t>+1</m:t>
                        </m:r>
                      </m:sub>
                    </m:sSub>
                    <m:r>
                      <a:rPr lang="en-US" altLang="zh-CN" sz="2800" b="0" i="1" smtClean="0">
                        <a:latin typeface="Cambria Math" panose="02040503050406030204" pitchFamily="18" charset="0"/>
                      </a:rPr>
                      <m:t>=</m:t>
                    </m:r>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𝑦</m:t>
                        </m:r>
                      </m:e>
                      <m:sub>
                        <m:r>
                          <a:rPr lang="en-US" altLang="zh-CN" sz="2800" b="0" i="1" smtClean="0">
                            <a:latin typeface="Cambria Math" panose="02040503050406030204" pitchFamily="18" charset="0"/>
                          </a:rPr>
                          <m:t>𝑛</m:t>
                        </m:r>
                      </m:sub>
                    </m:sSub>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h</m:t>
                    </m:r>
                    <m:r>
                      <a:rPr lang="zh-CN" altLang="en-US" sz="2800" b="0" i="1" smtClean="0">
                        <a:latin typeface="Cambria Math" panose="02040503050406030204" pitchFamily="18" charset="0"/>
                      </a:rPr>
                      <m:t>𝜆</m:t>
                    </m:r>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𝑦</m:t>
                        </m:r>
                      </m:e>
                      <m:sub>
                        <m:r>
                          <a:rPr lang="en-US" altLang="zh-CN" sz="2800" b="0" i="1" smtClean="0">
                            <a:latin typeface="Cambria Math" panose="02040503050406030204" pitchFamily="18" charset="0"/>
                          </a:rPr>
                          <m:t>𝑛</m:t>
                        </m:r>
                      </m:sub>
                    </m:sSub>
                  </m:oMath>
                </a14:m>
                <a:r>
                  <a:rPr lang="zh-CN" altLang="en-US" sz="2800" dirty="0"/>
                  <a:t>                 </a:t>
                </a:r>
                <a:r>
                  <a:rPr lang="en-US" altLang="zh-CN" sz="2800" dirty="0"/>
                  <a:t>(3.5.43)</a:t>
                </a:r>
              </a:p>
              <a:p>
                <a:pPr marL="0" indent="0">
                  <a:buNone/>
                </a:pPr>
                <a:r>
                  <a:rPr lang="zh-CN" altLang="en-US" sz="2800" dirty="0"/>
                  <a:t>假定</a:t>
                </a:r>
                <a14:m>
                  <m:oMath xmlns:m="http://schemas.openxmlformats.org/officeDocument/2006/math">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𝑦</m:t>
                        </m:r>
                      </m:e>
                      <m:sub>
                        <m:r>
                          <a:rPr lang="en-US" altLang="zh-CN" sz="2800" b="0" i="1" smtClean="0">
                            <a:latin typeface="Cambria Math" panose="02040503050406030204" pitchFamily="18" charset="0"/>
                          </a:rPr>
                          <m:t>𝑘</m:t>
                        </m:r>
                      </m:sub>
                    </m:sSub>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𝑘</m:t>
                    </m:r>
                    <m:r>
                      <a:rPr lang="en-US" altLang="zh-CN" sz="2800" b="0" i="1" smtClean="0">
                        <a:latin typeface="Cambria Math" panose="02040503050406030204" pitchFamily="18" charset="0"/>
                      </a:rPr>
                      <m:t>=0,1,2,⋯</m:t>
                    </m:r>
                    <m:r>
                      <a:rPr lang="en-US" altLang="zh-CN" sz="2800" b="0" i="0" smtClean="0">
                        <a:latin typeface="Cambria Math" panose="02040503050406030204" pitchFamily="18" charset="0"/>
                        <a:ea typeface="Cambria Math" panose="02040503050406030204" pitchFamily="18" charset="0"/>
                      </a:rPr>
                      <m:t>)</m:t>
                    </m:r>
                  </m:oMath>
                </a14:m>
                <a:r>
                  <a:rPr lang="zh-CN" altLang="en-US" sz="2800" dirty="0"/>
                  <a:t> 为它的一个仿真解，另外设</a:t>
                </a:r>
                <a14:m>
                  <m:oMath xmlns:m="http://schemas.openxmlformats.org/officeDocument/2006/math">
                    <m:sSub>
                      <m:sSubPr>
                        <m:ctrlPr>
                          <a:rPr lang="en-US" altLang="zh-CN" sz="2800" i="1">
                            <a:latin typeface="Cambria Math" panose="02040503050406030204" pitchFamily="18" charset="0"/>
                          </a:rPr>
                        </m:ctrlPr>
                      </m:sSubPr>
                      <m:e>
                        <m:r>
                          <a:rPr lang="en-US" altLang="zh-CN" sz="2800" b="0" i="1" smtClean="0">
                            <a:latin typeface="Cambria Math" panose="02040503050406030204" pitchFamily="18" charset="0"/>
                          </a:rPr>
                          <m:t>(</m:t>
                        </m:r>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𝑦</m:t>
                            </m:r>
                          </m:e>
                          <m:sub>
                            <m:r>
                              <a:rPr lang="en-US" altLang="zh-CN" sz="2800" b="0" i="1" smtClean="0">
                                <a:latin typeface="Cambria Math" panose="02040503050406030204" pitchFamily="18" charset="0"/>
                              </a:rPr>
                              <m:t>𝑘</m:t>
                            </m:r>
                          </m:sub>
                        </m:sSub>
                        <m:r>
                          <a:rPr lang="en-US" altLang="zh-CN" sz="2800" b="0" i="1" smtClean="0">
                            <a:latin typeface="Cambria Math" panose="02040503050406030204" pitchFamily="18" charset="0"/>
                          </a:rPr>
                          <m:t>+</m:t>
                        </m:r>
                        <m:r>
                          <a:rPr lang="zh-CN" altLang="en-US" sz="2800" b="0" i="1" smtClean="0">
                            <a:latin typeface="Cambria Math" panose="02040503050406030204" pitchFamily="18" charset="0"/>
                          </a:rPr>
                          <m:t>𝜀</m:t>
                        </m:r>
                      </m:e>
                      <m:sub>
                        <m:r>
                          <a:rPr lang="en-US" altLang="zh-CN" sz="2800" b="0" i="1" smtClean="0">
                            <a:latin typeface="Cambria Math" panose="02040503050406030204" pitchFamily="18" charset="0"/>
                          </a:rPr>
                          <m:t>𝑘</m:t>
                        </m:r>
                      </m:sub>
                    </m:sSub>
                    <m:r>
                      <a:rPr lang="en-US" altLang="zh-CN" sz="2800" b="0" i="1" smtClean="0">
                        <a:latin typeface="Cambria Math" panose="02040503050406030204" pitchFamily="18" charset="0"/>
                      </a:rPr>
                      <m:t>)</m:t>
                    </m:r>
                  </m:oMath>
                </a14:m>
                <a:r>
                  <a:rPr lang="zh-CN" altLang="en-US" sz="2800" dirty="0"/>
                  <a:t>为其准确解，则有</a:t>
                </a:r>
                <a:endParaRPr lang="en-US" altLang="zh-CN" sz="2800" dirty="0"/>
              </a:p>
              <a:p>
                <a:pPr marL="0" indent="0">
                  <a:buNone/>
                </a:pPr>
                <a14:m>
                  <m:oMath xmlns:m="http://schemas.openxmlformats.org/officeDocument/2006/math">
                    <m:d>
                      <m:dPr>
                        <m:ctrlPr>
                          <a:rPr lang="en-US" altLang="zh-CN" sz="2800" b="0" i="1" smtClean="0">
                            <a:latin typeface="Cambria Math" panose="02040503050406030204" pitchFamily="18" charset="0"/>
                          </a:rPr>
                        </m:ctrlPr>
                      </m:dPr>
                      <m:e>
                        <m:sSub>
                          <m:sSubPr>
                            <m:ctrlPr>
                              <a:rPr lang="en-US" altLang="zh-CN" sz="2800" i="1">
                                <a:latin typeface="Cambria Math" panose="02040503050406030204" pitchFamily="18" charset="0"/>
                              </a:rPr>
                            </m:ctrlPr>
                          </m:sSubPr>
                          <m:e>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𝑦</m:t>
                                </m:r>
                              </m:e>
                              <m:sub>
                                <m:r>
                                  <a:rPr lang="en-US" altLang="zh-CN" sz="2800" b="0" i="1" smtClean="0">
                                    <a:latin typeface="Cambria Math" panose="02040503050406030204" pitchFamily="18" charset="0"/>
                                  </a:rPr>
                                  <m:t>𝑛</m:t>
                                </m:r>
                                <m:r>
                                  <a:rPr lang="en-US" altLang="zh-CN" sz="2800" b="0" i="1" smtClean="0">
                                    <a:latin typeface="Cambria Math" panose="02040503050406030204" pitchFamily="18" charset="0"/>
                                  </a:rPr>
                                  <m:t>+1</m:t>
                                </m:r>
                              </m:sub>
                            </m:sSub>
                            <m:r>
                              <a:rPr lang="en-US" altLang="zh-CN" sz="2800" i="1">
                                <a:latin typeface="Cambria Math" panose="02040503050406030204" pitchFamily="18" charset="0"/>
                              </a:rPr>
                              <m:t>+</m:t>
                            </m:r>
                            <m:r>
                              <a:rPr lang="zh-CN" altLang="en-US" sz="2800" i="1">
                                <a:latin typeface="Cambria Math" panose="02040503050406030204" pitchFamily="18" charset="0"/>
                              </a:rPr>
                              <m:t>𝜀</m:t>
                            </m:r>
                          </m:e>
                          <m:sub>
                            <m:r>
                              <a:rPr lang="en-US" altLang="zh-CN" sz="2800" b="0" i="1" smtClean="0">
                                <a:latin typeface="Cambria Math" panose="02040503050406030204" pitchFamily="18" charset="0"/>
                              </a:rPr>
                              <m:t>𝑛</m:t>
                            </m:r>
                            <m:r>
                              <a:rPr lang="en-US" altLang="zh-CN" sz="2800" b="0" i="1" smtClean="0">
                                <a:latin typeface="Cambria Math" panose="02040503050406030204" pitchFamily="18" charset="0"/>
                              </a:rPr>
                              <m:t>+1</m:t>
                            </m:r>
                          </m:sub>
                        </m:sSub>
                      </m:e>
                    </m:d>
                    <m:r>
                      <a:rPr lang="en-US" altLang="zh-CN" sz="2800" b="0" i="1" smtClean="0">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𝑦</m:t>
                            </m:r>
                          </m:e>
                          <m:sub>
                            <m:r>
                              <a:rPr lang="en-US" altLang="zh-CN" sz="2800" b="0" i="1" smtClean="0">
                                <a:latin typeface="Cambria Math" panose="02040503050406030204" pitchFamily="18" charset="0"/>
                              </a:rPr>
                              <m:t>𝑛</m:t>
                            </m:r>
                          </m:sub>
                        </m:sSub>
                        <m:r>
                          <a:rPr lang="en-US" altLang="zh-CN" sz="2800" i="1">
                            <a:latin typeface="Cambria Math" panose="02040503050406030204" pitchFamily="18" charset="0"/>
                          </a:rPr>
                          <m:t>+</m:t>
                        </m:r>
                        <m:r>
                          <a:rPr lang="zh-CN" altLang="en-US" sz="2800" i="1">
                            <a:latin typeface="Cambria Math" panose="02040503050406030204" pitchFamily="18" charset="0"/>
                          </a:rPr>
                          <m:t>𝜀</m:t>
                        </m:r>
                      </m:e>
                      <m:sub>
                        <m:r>
                          <a:rPr lang="en-US" altLang="zh-CN" sz="2800" b="0" i="1" smtClean="0">
                            <a:latin typeface="Cambria Math" panose="02040503050406030204" pitchFamily="18" charset="0"/>
                          </a:rPr>
                          <m:t>𝑛</m:t>
                        </m:r>
                      </m:sub>
                    </m:sSub>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h</m:t>
                    </m:r>
                    <m:r>
                      <a:rPr lang="zh-CN" altLang="en-US" sz="2800" b="0" i="1" smtClean="0">
                        <a:latin typeface="Cambria Math" panose="02040503050406030204" pitchFamily="18" charset="0"/>
                      </a:rPr>
                      <m:t>𝜆</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𝑦</m:t>
                            </m:r>
                          </m:e>
                          <m:sub>
                            <m:r>
                              <a:rPr lang="en-US" altLang="zh-CN" sz="2800" b="0" i="1" smtClean="0">
                                <a:latin typeface="Cambria Math" panose="02040503050406030204" pitchFamily="18" charset="0"/>
                              </a:rPr>
                              <m:t>𝑛</m:t>
                            </m:r>
                          </m:sub>
                        </m:sSub>
                        <m:r>
                          <a:rPr lang="en-US" altLang="zh-CN" sz="2800" i="1">
                            <a:latin typeface="Cambria Math" panose="02040503050406030204" pitchFamily="18" charset="0"/>
                          </a:rPr>
                          <m:t>+</m:t>
                        </m:r>
                        <m:r>
                          <a:rPr lang="zh-CN" altLang="en-US" sz="2800" i="1">
                            <a:latin typeface="Cambria Math" panose="02040503050406030204" pitchFamily="18" charset="0"/>
                          </a:rPr>
                          <m:t>𝜀</m:t>
                        </m:r>
                      </m:e>
                      <m:sub>
                        <m:r>
                          <a:rPr lang="en-US" altLang="zh-CN" sz="2800" b="0" i="1" smtClean="0">
                            <a:latin typeface="Cambria Math" panose="02040503050406030204" pitchFamily="18" charset="0"/>
                          </a:rPr>
                          <m:t>𝑛</m:t>
                        </m:r>
                      </m:sub>
                    </m:sSub>
                    <m:r>
                      <a:rPr lang="en-US" altLang="zh-CN" sz="2800" b="0" i="1" smtClean="0">
                        <a:latin typeface="Cambria Math" panose="02040503050406030204" pitchFamily="18" charset="0"/>
                      </a:rPr>
                      <m:t>) </m:t>
                    </m:r>
                  </m:oMath>
                </a14:m>
                <a:r>
                  <a:rPr lang="en-US" altLang="zh-CN" sz="2800" dirty="0"/>
                  <a:t>     (3.5.44)</a:t>
                </a:r>
              </a:p>
              <a:p>
                <a:pPr marL="0" indent="0">
                  <a:buNone/>
                </a:pPr>
                <a:endParaRPr lang="zh-CN" altLang="en-US" dirty="0"/>
              </a:p>
              <a:p>
                <a:pPr marL="0" indent="0">
                  <a:buNone/>
                </a:pPr>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611560" y="2017713"/>
                <a:ext cx="8343528" cy="4114800"/>
              </a:xfrm>
              <a:blipFill>
                <a:blip r:embed="rId2"/>
                <a:stretch>
                  <a:fillRect l="-1461" t="-1926" r="-1023"/>
                </a:stretch>
              </a:blipFill>
            </p:spPr>
            <p:txBody>
              <a:bodyPr/>
              <a:lstStyle/>
              <a:p>
                <a:r>
                  <a:rPr lang="zh-CN" altLang="en-US">
                    <a:noFill/>
                  </a:rPr>
                  <a:t> </a:t>
                </a:r>
              </a:p>
            </p:txBody>
          </p:sp>
        </mc:Fallback>
      </mc:AlternateContent>
      <p:sp>
        <p:nvSpPr>
          <p:cNvPr id="4" name="灯片编号占位符 3"/>
          <p:cNvSpPr>
            <a:spLocks noGrp="1"/>
          </p:cNvSpPr>
          <p:nvPr>
            <p:ph type="sldNum" sz="quarter" idx="12"/>
          </p:nvPr>
        </p:nvSpPr>
        <p:spPr/>
        <p:txBody>
          <a:bodyPr/>
          <a:lstStyle/>
          <a:p>
            <a:pPr>
              <a:defRPr/>
            </a:pPr>
            <a:fld id="{B5E95236-D0C1-4D31-8D61-5EF5DA33B082}" type="slidenum">
              <a:rPr lang="en-US" altLang="zh-CN" smtClean="0"/>
              <a:pPr>
                <a:defRPr/>
              </a:pPr>
              <a:t>118</a:t>
            </a:fld>
            <a:endParaRPr lang="en-US" altLang="zh-CN"/>
          </a:p>
        </p:txBody>
      </p:sp>
    </p:spTree>
    <p:extLst>
      <p:ext uri="{BB962C8B-B14F-4D97-AF65-F5344CB8AC3E}">
        <p14:creationId xmlns:p14="http://schemas.microsoft.com/office/powerpoint/2010/main" val="175539422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1182688" y="1772816"/>
                <a:ext cx="7772400" cy="4359697"/>
              </a:xfrm>
            </p:spPr>
            <p:txBody>
              <a:bodyPr/>
              <a:lstStyle/>
              <a:p>
                <a:r>
                  <a:rPr lang="zh-CN" altLang="en-US" sz="2600" dirty="0"/>
                  <a:t>式</a:t>
                </a:r>
                <a:r>
                  <a:rPr lang="en-US" altLang="zh-CN" sz="2600" dirty="0"/>
                  <a:t>(3.5.44)</a:t>
                </a:r>
                <a:r>
                  <a:rPr lang="zh-CN" altLang="en-US" sz="2600" dirty="0"/>
                  <a:t>减去式</a:t>
                </a:r>
                <a:r>
                  <a:rPr lang="en-US" altLang="zh-CN" sz="2600" dirty="0"/>
                  <a:t>(3.5.43)</a:t>
                </a:r>
                <a:r>
                  <a:rPr lang="zh-CN" altLang="en-US" sz="2600" dirty="0"/>
                  <a:t>，可得</a:t>
                </a:r>
                <a:endParaRPr lang="en-US" altLang="zh-CN" sz="2600" dirty="0"/>
              </a:p>
              <a:p>
                <a:pPr marL="0" indent="0">
                  <a:buNone/>
                </a:pPr>
                <a14:m>
                  <m:oMathPara xmlns:m="http://schemas.openxmlformats.org/officeDocument/2006/math">
                    <m:oMathParaPr>
                      <m:jc m:val="centerGroup"/>
                    </m:oMathParaPr>
                    <m:oMath xmlns:m="http://schemas.openxmlformats.org/officeDocument/2006/math">
                      <m:sSub>
                        <m:sSubPr>
                          <m:ctrlPr>
                            <a:rPr lang="en-US" altLang="zh-CN" sz="2600" i="1">
                              <a:latin typeface="Cambria Math" panose="02040503050406030204" pitchFamily="18" charset="0"/>
                            </a:rPr>
                          </m:ctrlPr>
                        </m:sSubPr>
                        <m:e>
                          <m:r>
                            <a:rPr lang="zh-CN" altLang="en-US" sz="2600" i="1">
                              <a:latin typeface="Cambria Math" panose="02040503050406030204" pitchFamily="18" charset="0"/>
                            </a:rPr>
                            <m:t>𝜀</m:t>
                          </m:r>
                        </m:e>
                        <m:sub>
                          <m:r>
                            <a:rPr lang="en-US" altLang="zh-CN" sz="2600" i="1">
                              <a:latin typeface="Cambria Math" panose="02040503050406030204" pitchFamily="18" charset="0"/>
                            </a:rPr>
                            <m:t>𝑛</m:t>
                          </m:r>
                          <m:r>
                            <a:rPr lang="en-US" altLang="zh-CN" sz="2600" i="1">
                              <a:latin typeface="Cambria Math" panose="02040503050406030204" pitchFamily="18" charset="0"/>
                            </a:rPr>
                            <m:t>+1</m:t>
                          </m:r>
                        </m:sub>
                      </m:sSub>
                      <m:r>
                        <a:rPr lang="en-US" altLang="zh-CN" sz="2600" i="1">
                          <a:latin typeface="Cambria Math" panose="02040503050406030204" pitchFamily="18" charset="0"/>
                        </a:rPr>
                        <m:t>=</m:t>
                      </m:r>
                      <m:sSub>
                        <m:sSubPr>
                          <m:ctrlPr>
                            <a:rPr lang="en-US" altLang="zh-CN" sz="2600" i="1">
                              <a:latin typeface="Cambria Math" panose="02040503050406030204" pitchFamily="18" charset="0"/>
                            </a:rPr>
                          </m:ctrlPr>
                        </m:sSubPr>
                        <m:e>
                          <m:r>
                            <a:rPr lang="zh-CN" altLang="en-US" sz="2600" i="1">
                              <a:latin typeface="Cambria Math" panose="02040503050406030204" pitchFamily="18" charset="0"/>
                            </a:rPr>
                            <m:t>𝜀</m:t>
                          </m:r>
                        </m:e>
                        <m:sub>
                          <m:r>
                            <a:rPr lang="en-US" altLang="zh-CN" sz="2600" i="1">
                              <a:latin typeface="Cambria Math" panose="02040503050406030204" pitchFamily="18" charset="0"/>
                            </a:rPr>
                            <m:t>𝑛</m:t>
                          </m:r>
                        </m:sub>
                      </m:sSub>
                      <m:r>
                        <a:rPr lang="en-US" altLang="zh-CN" sz="2600" i="1">
                          <a:latin typeface="Cambria Math" panose="02040503050406030204" pitchFamily="18" charset="0"/>
                        </a:rPr>
                        <m:t>+</m:t>
                      </m:r>
                      <m:r>
                        <a:rPr lang="en-US" altLang="zh-CN" sz="2600" i="1">
                          <a:latin typeface="Cambria Math" panose="02040503050406030204" pitchFamily="18" charset="0"/>
                        </a:rPr>
                        <m:t>h</m:t>
                      </m:r>
                      <m:r>
                        <a:rPr lang="zh-CN" altLang="en-US" sz="2600" i="1">
                          <a:latin typeface="Cambria Math" panose="02040503050406030204" pitchFamily="18" charset="0"/>
                        </a:rPr>
                        <m:t>𝜆</m:t>
                      </m:r>
                      <m:sSub>
                        <m:sSubPr>
                          <m:ctrlPr>
                            <a:rPr lang="en-US" altLang="zh-CN" sz="2600" i="1">
                              <a:latin typeface="Cambria Math" panose="02040503050406030204" pitchFamily="18" charset="0"/>
                            </a:rPr>
                          </m:ctrlPr>
                        </m:sSubPr>
                        <m:e>
                          <m:r>
                            <a:rPr lang="zh-CN" altLang="en-US" sz="2600" i="1">
                              <a:latin typeface="Cambria Math" panose="02040503050406030204" pitchFamily="18" charset="0"/>
                            </a:rPr>
                            <m:t>𝜀</m:t>
                          </m:r>
                        </m:e>
                        <m:sub>
                          <m:r>
                            <a:rPr lang="en-US" altLang="zh-CN" sz="2600" i="1">
                              <a:latin typeface="Cambria Math" panose="02040503050406030204" pitchFamily="18" charset="0"/>
                            </a:rPr>
                            <m:t>𝑛</m:t>
                          </m:r>
                        </m:sub>
                      </m:sSub>
                    </m:oMath>
                  </m:oMathPara>
                </a14:m>
                <a:endParaRPr lang="zh-CN" altLang="en-US" sz="2600" dirty="0"/>
              </a:p>
              <a:p>
                <a:r>
                  <a:rPr lang="zh-CN" altLang="en-US" sz="2600" dirty="0"/>
                  <a:t> 整理后为</a:t>
                </a:r>
                <a:endParaRPr lang="en-US" altLang="zh-CN" sz="2600" dirty="0"/>
              </a:p>
              <a:p>
                <a:pPr marL="0" indent="0">
                  <a:buNone/>
                </a:pPr>
                <a:r>
                  <a:rPr lang="en-US" altLang="zh-CN" sz="2600" dirty="0"/>
                  <a:t>   </a:t>
                </a:r>
                <a:r>
                  <a:rPr lang="zh-CN" altLang="en-US" sz="2600" dirty="0"/>
                  <a:t> </a:t>
                </a:r>
                <a14:m>
                  <m:oMath xmlns:m="http://schemas.openxmlformats.org/officeDocument/2006/math">
                    <m:sSub>
                      <m:sSubPr>
                        <m:ctrlPr>
                          <a:rPr lang="en-US" altLang="zh-CN" sz="2600" i="1">
                            <a:latin typeface="Cambria Math" panose="02040503050406030204" pitchFamily="18" charset="0"/>
                          </a:rPr>
                        </m:ctrlPr>
                      </m:sSubPr>
                      <m:e>
                        <m:r>
                          <a:rPr lang="zh-CN" altLang="en-US" sz="2600" i="1">
                            <a:latin typeface="Cambria Math" panose="02040503050406030204" pitchFamily="18" charset="0"/>
                          </a:rPr>
                          <m:t>𝜀</m:t>
                        </m:r>
                      </m:e>
                      <m:sub>
                        <m:r>
                          <a:rPr lang="en-US" altLang="zh-CN" sz="2600" i="1">
                            <a:latin typeface="Cambria Math" panose="02040503050406030204" pitchFamily="18" charset="0"/>
                          </a:rPr>
                          <m:t>𝑛</m:t>
                        </m:r>
                        <m:r>
                          <a:rPr lang="en-US" altLang="zh-CN" sz="2600" i="1">
                            <a:latin typeface="Cambria Math" panose="02040503050406030204" pitchFamily="18" charset="0"/>
                          </a:rPr>
                          <m:t>+1</m:t>
                        </m:r>
                      </m:sub>
                    </m:sSub>
                    <m:r>
                      <a:rPr lang="en-US" altLang="zh-CN" sz="2600" b="0" i="1" smtClean="0">
                        <a:latin typeface="Cambria Math" panose="02040503050406030204" pitchFamily="18" charset="0"/>
                      </a:rPr>
                      <m:t>−(1</m:t>
                    </m:r>
                    <m:r>
                      <a:rPr lang="en-US" altLang="zh-CN" sz="2600" i="1">
                        <a:latin typeface="Cambria Math" panose="02040503050406030204" pitchFamily="18" charset="0"/>
                      </a:rPr>
                      <m:t>+</m:t>
                    </m:r>
                    <m:r>
                      <a:rPr lang="en-US" altLang="zh-CN" sz="2600" i="1">
                        <a:latin typeface="Cambria Math" panose="02040503050406030204" pitchFamily="18" charset="0"/>
                      </a:rPr>
                      <m:t>h</m:t>
                    </m:r>
                    <m:r>
                      <a:rPr lang="zh-CN" altLang="en-US" sz="2600" i="1">
                        <a:latin typeface="Cambria Math" panose="02040503050406030204" pitchFamily="18" charset="0"/>
                      </a:rPr>
                      <m:t>𝜆</m:t>
                    </m:r>
                    <m:sSub>
                      <m:sSubPr>
                        <m:ctrlPr>
                          <a:rPr lang="en-US" altLang="zh-CN" sz="2600" i="1">
                            <a:latin typeface="Cambria Math" panose="02040503050406030204" pitchFamily="18" charset="0"/>
                          </a:rPr>
                        </m:ctrlPr>
                      </m:sSubPr>
                      <m:e>
                        <m:r>
                          <a:rPr lang="en-US" altLang="zh-CN" sz="2600" b="0" i="1" smtClean="0">
                            <a:latin typeface="Cambria Math" panose="02040503050406030204" pitchFamily="18" charset="0"/>
                          </a:rPr>
                          <m:t>)</m:t>
                        </m:r>
                        <m:r>
                          <a:rPr lang="zh-CN" altLang="en-US" sz="2600" i="1">
                            <a:latin typeface="Cambria Math" panose="02040503050406030204" pitchFamily="18" charset="0"/>
                          </a:rPr>
                          <m:t>𝜀</m:t>
                        </m:r>
                      </m:e>
                      <m:sub>
                        <m:r>
                          <a:rPr lang="en-US" altLang="zh-CN" sz="2600" i="1">
                            <a:latin typeface="Cambria Math" panose="02040503050406030204" pitchFamily="18" charset="0"/>
                          </a:rPr>
                          <m:t>𝑛</m:t>
                        </m:r>
                      </m:sub>
                    </m:sSub>
                    <m:r>
                      <a:rPr lang="en-US" altLang="zh-CN" sz="2600" b="0" i="1" smtClean="0">
                        <a:latin typeface="Cambria Math" panose="02040503050406030204" pitchFamily="18" charset="0"/>
                      </a:rPr>
                      <m:t>=0</m:t>
                    </m:r>
                  </m:oMath>
                </a14:m>
                <a:r>
                  <a:rPr lang="zh-CN" altLang="en-US" sz="2600" dirty="0"/>
                  <a:t>      </a:t>
                </a:r>
                <a:r>
                  <a:rPr lang="en-US" altLang="zh-CN" sz="2600" dirty="0"/>
                  <a:t>(3.5.45) </a:t>
                </a:r>
              </a:p>
              <a:p>
                <a:r>
                  <a:rPr lang="zh-CN" altLang="en-US" sz="2600" dirty="0"/>
                  <a:t>其特征方程为</a:t>
                </a:r>
              </a:p>
              <a:p>
                <a:pPr marL="0" indent="0">
                  <a:buNone/>
                </a:pPr>
                <a:r>
                  <a:rPr lang="zh-CN" altLang="en-US" sz="2600" dirty="0"/>
                  <a:t>      </a:t>
                </a:r>
                <a14:m>
                  <m:oMath xmlns:m="http://schemas.openxmlformats.org/officeDocument/2006/math">
                    <m:r>
                      <m:rPr>
                        <m:sty m:val="p"/>
                      </m:rPr>
                      <a:rPr lang="en-US" altLang="zh-CN" sz="2600" b="0" i="0" smtClean="0">
                        <a:latin typeface="Cambria Math" panose="02040503050406030204" pitchFamily="18" charset="0"/>
                      </a:rPr>
                      <m:t>z</m:t>
                    </m:r>
                    <m:r>
                      <a:rPr lang="en-US" altLang="zh-CN" sz="2600" i="1">
                        <a:latin typeface="Cambria Math" panose="02040503050406030204" pitchFamily="18" charset="0"/>
                      </a:rPr>
                      <m:t>−(1+</m:t>
                    </m:r>
                    <m:r>
                      <a:rPr lang="en-US" altLang="zh-CN" sz="2600" i="1">
                        <a:latin typeface="Cambria Math" panose="02040503050406030204" pitchFamily="18" charset="0"/>
                      </a:rPr>
                      <m:t>h</m:t>
                    </m:r>
                    <m:r>
                      <a:rPr lang="zh-CN" altLang="en-US" sz="2600" i="1">
                        <a:latin typeface="Cambria Math" panose="02040503050406030204" pitchFamily="18" charset="0"/>
                      </a:rPr>
                      <m:t>𝜆</m:t>
                    </m:r>
                    <m:r>
                      <a:rPr lang="en-US" altLang="zh-CN" sz="2600" b="0" i="1" smtClean="0">
                        <a:latin typeface="Cambria Math" panose="02040503050406030204" pitchFamily="18" charset="0"/>
                      </a:rPr>
                      <m:t>)</m:t>
                    </m:r>
                    <m:r>
                      <a:rPr lang="en-US" altLang="zh-CN" sz="2600" i="1">
                        <a:latin typeface="Cambria Math" panose="02040503050406030204" pitchFamily="18" charset="0"/>
                      </a:rPr>
                      <m:t>=0</m:t>
                    </m:r>
                  </m:oMath>
                </a14:m>
                <a:r>
                  <a:rPr lang="zh-CN" altLang="en-US" sz="2600" dirty="0"/>
                  <a:t>             </a:t>
                </a:r>
                <a:r>
                  <a:rPr lang="en-US" altLang="zh-CN" sz="2600" dirty="0"/>
                  <a:t>(3.5.46)</a:t>
                </a:r>
              </a:p>
              <a:p>
                <a:r>
                  <a:rPr lang="zh-CN" altLang="en-US" sz="2600" dirty="0"/>
                  <a:t>为了使误差序列</a:t>
                </a:r>
                <a14:m>
                  <m:oMath xmlns:m="http://schemas.openxmlformats.org/officeDocument/2006/math">
                    <m:sSub>
                      <m:sSubPr>
                        <m:ctrlPr>
                          <a:rPr lang="en-US" altLang="zh-CN" sz="2600" i="1">
                            <a:latin typeface="Cambria Math" panose="02040503050406030204" pitchFamily="18" charset="0"/>
                          </a:rPr>
                        </m:ctrlPr>
                      </m:sSubPr>
                      <m:e>
                        <m:r>
                          <a:rPr lang="zh-CN" altLang="en-US" sz="2600" i="1">
                            <a:latin typeface="Cambria Math" panose="02040503050406030204" pitchFamily="18" charset="0"/>
                          </a:rPr>
                          <m:t>𝜀</m:t>
                        </m:r>
                      </m:e>
                      <m:sub>
                        <m:r>
                          <a:rPr lang="en-US" altLang="zh-CN" sz="2600" b="0" i="1" smtClean="0">
                            <a:latin typeface="Cambria Math" panose="02040503050406030204" pitchFamily="18" charset="0"/>
                          </a:rPr>
                          <m:t>𝑘</m:t>
                        </m:r>
                      </m:sub>
                    </m:sSub>
                  </m:oMath>
                </a14:m>
                <a:r>
                  <a:rPr lang="zh-CN" altLang="en-US" sz="2600" dirty="0"/>
                  <a:t>不随</a:t>
                </a:r>
                <a:r>
                  <a:rPr lang="en-US" altLang="zh-CN" sz="2600" dirty="0"/>
                  <a:t>k</a:t>
                </a:r>
                <a:r>
                  <a:rPr lang="zh-CN" altLang="en-US" sz="2600" dirty="0"/>
                  <a:t>的增加而增加，必须要求其特征根</a:t>
                </a:r>
                <a14:m>
                  <m:oMath xmlns:m="http://schemas.openxmlformats.org/officeDocument/2006/math">
                    <m:r>
                      <m:rPr>
                        <m:sty m:val="p"/>
                      </m:rPr>
                      <a:rPr lang="en-US" altLang="zh-CN" sz="2600">
                        <a:latin typeface="Cambria Math" panose="02040503050406030204" pitchFamily="18" charset="0"/>
                      </a:rPr>
                      <m:t>z</m:t>
                    </m:r>
                    <m:r>
                      <a:rPr lang="en-US" altLang="zh-CN" sz="2600" b="0" i="1" smtClean="0">
                        <a:latin typeface="Cambria Math" panose="02040503050406030204" pitchFamily="18" charset="0"/>
                      </a:rPr>
                      <m:t>=</m:t>
                    </m:r>
                    <m:r>
                      <a:rPr lang="en-US" altLang="zh-CN" sz="2600" i="1">
                        <a:latin typeface="Cambria Math" panose="02040503050406030204" pitchFamily="18" charset="0"/>
                      </a:rPr>
                      <m:t>1+</m:t>
                    </m:r>
                    <m:r>
                      <a:rPr lang="en-US" altLang="zh-CN" sz="2600" i="1">
                        <a:latin typeface="Cambria Math" panose="02040503050406030204" pitchFamily="18" charset="0"/>
                      </a:rPr>
                      <m:t>h</m:t>
                    </m:r>
                    <m:r>
                      <a:rPr lang="zh-CN" altLang="en-US" sz="2600" i="1">
                        <a:latin typeface="Cambria Math" panose="02040503050406030204" pitchFamily="18" charset="0"/>
                      </a:rPr>
                      <m:t>𝜆</m:t>
                    </m:r>
                  </m:oMath>
                </a14:m>
                <a:r>
                  <a:rPr lang="zh-CN" altLang="en-US" sz="2600" dirty="0"/>
                  <a:t>在单位圆内，即</a:t>
                </a:r>
                <a14:m>
                  <m:oMath xmlns:m="http://schemas.openxmlformats.org/officeDocument/2006/math">
                    <m:r>
                      <m:rPr>
                        <m:sty m:val="p"/>
                      </m:rPr>
                      <a:rPr lang="en-US" altLang="zh-CN" sz="2600">
                        <a:latin typeface="Cambria Math" panose="02040503050406030204" pitchFamily="18" charset="0"/>
                      </a:rPr>
                      <m:t>z</m:t>
                    </m:r>
                    <m:r>
                      <a:rPr lang="en-US" altLang="zh-CN" sz="2600" i="1">
                        <a:latin typeface="Cambria Math" panose="02040503050406030204" pitchFamily="18" charset="0"/>
                      </a:rPr>
                      <m:t>−</m:t>
                    </m:r>
                    <m:d>
                      <m:dPr>
                        <m:begChr m:val="|"/>
                        <m:endChr m:val="|"/>
                        <m:ctrlPr>
                          <a:rPr lang="en-US" altLang="zh-CN" sz="2600" i="1" smtClean="0">
                            <a:latin typeface="Cambria Math" panose="02040503050406030204" pitchFamily="18" charset="0"/>
                          </a:rPr>
                        </m:ctrlPr>
                      </m:dPr>
                      <m:e>
                        <m:r>
                          <a:rPr lang="en-US" altLang="zh-CN" sz="2600" i="1">
                            <a:latin typeface="Cambria Math" panose="02040503050406030204" pitchFamily="18" charset="0"/>
                          </a:rPr>
                          <m:t>1+</m:t>
                        </m:r>
                        <m:r>
                          <a:rPr lang="en-US" altLang="zh-CN" sz="2600" i="1">
                            <a:latin typeface="Cambria Math" panose="02040503050406030204" pitchFamily="18" charset="0"/>
                          </a:rPr>
                          <m:t>h</m:t>
                        </m:r>
                        <m:r>
                          <a:rPr lang="zh-CN" altLang="en-US" sz="2600" i="1">
                            <a:latin typeface="Cambria Math" panose="02040503050406030204" pitchFamily="18" charset="0"/>
                          </a:rPr>
                          <m:t>𝜆</m:t>
                        </m:r>
                      </m:e>
                    </m:d>
                    <m:r>
                      <a:rPr lang="en-US" altLang="zh-CN" sz="2600" i="1" smtClean="0">
                        <a:latin typeface="Cambria Math" panose="02040503050406030204" pitchFamily="18" charset="0"/>
                        <a:ea typeface="Cambria Math" panose="02040503050406030204" pitchFamily="18" charset="0"/>
                      </a:rPr>
                      <m:t>≤</m:t>
                    </m:r>
                    <m:r>
                      <a:rPr lang="en-US" altLang="zh-CN" sz="2600" b="0" i="1" smtClean="0">
                        <a:latin typeface="Cambria Math" panose="02040503050406030204" pitchFamily="18" charset="0"/>
                        <a:ea typeface="Cambria Math" panose="02040503050406030204" pitchFamily="18" charset="0"/>
                      </a:rPr>
                      <m:t>1</m:t>
                    </m:r>
                  </m:oMath>
                </a14:m>
                <a:r>
                  <a:rPr lang="zh-CN" altLang="en-US" sz="2600" dirty="0"/>
                  <a:t> ，它所对应的区域就是</a:t>
                </a:r>
                <a:r>
                  <a:rPr lang="en-US" altLang="zh-CN" sz="2600" dirty="0"/>
                  <a:t>1</a:t>
                </a:r>
                <a:r>
                  <a:rPr lang="zh-CN" altLang="en-US" sz="2600" dirty="0"/>
                  <a:t>阶显式亚当姆斯算法的稳定域。</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1182688" y="1772816"/>
                <a:ext cx="7772400" cy="4359697"/>
              </a:xfrm>
              <a:blipFill>
                <a:blip r:embed="rId2"/>
                <a:stretch>
                  <a:fillRect l="-314" t="-1399" b="-5455"/>
                </a:stretch>
              </a:blipFill>
            </p:spPr>
            <p:txBody>
              <a:bodyPr/>
              <a:lstStyle/>
              <a:p>
                <a:r>
                  <a:rPr lang="zh-CN" altLang="en-US">
                    <a:noFill/>
                  </a:rPr>
                  <a:t> </a:t>
                </a:r>
              </a:p>
            </p:txBody>
          </p:sp>
        </mc:Fallback>
      </mc:AlternateContent>
      <p:sp>
        <p:nvSpPr>
          <p:cNvPr id="4" name="灯片编号占位符 3"/>
          <p:cNvSpPr>
            <a:spLocks noGrp="1"/>
          </p:cNvSpPr>
          <p:nvPr>
            <p:ph type="sldNum" sz="quarter" idx="12"/>
          </p:nvPr>
        </p:nvSpPr>
        <p:spPr/>
        <p:txBody>
          <a:bodyPr/>
          <a:lstStyle/>
          <a:p>
            <a:pPr>
              <a:defRPr/>
            </a:pPr>
            <a:fld id="{B5E95236-D0C1-4D31-8D61-5EF5DA33B082}" type="slidenum">
              <a:rPr lang="en-US" altLang="zh-CN" smtClean="0"/>
              <a:pPr>
                <a:defRPr/>
              </a:pPr>
              <a:t>119</a:t>
            </a:fld>
            <a:endParaRPr lang="en-US" altLang="zh-CN"/>
          </a:p>
        </p:txBody>
      </p:sp>
    </p:spTree>
    <p:extLst>
      <p:ext uri="{BB962C8B-B14F-4D97-AF65-F5344CB8AC3E}">
        <p14:creationId xmlns:p14="http://schemas.microsoft.com/office/powerpoint/2010/main" val="37736211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050" name="Object 2"/>
          <p:cNvGraphicFramePr>
            <a:graphicFrameLocks noChangeAspect="1"/>
          </p:cNvGraphicFramePr>
          <p:nvPr/>
        </p:nvGraphicFramePr>
        <p:xfrm>
          <a:off x="1981200" y="4648200"/>
          <a:ext cx="1752600" cy="962025"/>
        </p:xfrm>
        <a:graphic>
          <a:graphicData uri="http://schemas.openxmlformats.org/presentationml/2006/ole">
            <mc:AlternateContent xmlns:mc="http://schemas.openxmlformats.org/markup-compatibility/2006">
              <mc:Choice xmlns:v="urn:schemas-microsoft-com:vml" Requires="v">
                <p:oleObj spid="_x0000_s3259" name="公式" r:id="rId3" imgW="647640" imgH="469800" progId="Equation.3">
                  <p:embed/>
                </p:oleObj>
              </mc:Choice>
              <mc:Fallback>
                <p:oleObj name="公式" r:id="rId3" imgW="647640" imgH="469800" progId="Equation.3">
                  <p:embed/>
                  <p:pic>
                    <p:nvPicPr>
                      <p:cNvPr id="2050" name="Object 2"/>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81200" y="4648200"/>
                        <a:ext cx="1752600" cy="962025"/>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51" name="Object 3"/>
          <p:cNvGraphicFramePr>
            <a:graphicFrameLocks noChangeAspect="1"/>
          </p:cNvGraphicFramePr>
          <p:nvPr/>
        </p:nvGraphicFramePr>
        <p:xfrm>
          <a:off x="1981200" y="5715000"/>
          <a:ext cx="2438400" cy="534988"/>
        </p:xfrm>
        <a:graphic>
          <a:graphicData uri="http://schemas.openxmlformats.org/presentationml/2006/ole">
            <mc:AlternateContent xmlns:mc="http://schemas.openxmlformats.org/markup-compatibility/2006">
              <mc:Choice xmlns:v="urn:schemas-microsoft-com:vml" Requires="v">
                <p:oleObj spid="_x0000_s3260" name="公式" r:id="rId5" imgW="990360" imgH="241200" progId="Equation.3">
                  <p:embed/>
                </p:oleObj>
              </mc:Choice>
              <mc:Fallback>
                <p:oleObj name="公式" r:id="rId5" imgW="990360" imgH="241200" progId="Equation.3">
                  <p:embed/>
                  <p:pic>
                    <p:nvPicPr>
                      <p:cNvPr id="2051" name="Object 3"/>
                      <p:cNvPicPr preferRelativeResize="0">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81200" y="5715000"/>
                        <a:ext cx="2438400" cy="534988"/>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054" name="Text Box 6"/>
          <p:cNvSpPr txBox="1">
            <a:spLocks noChangeArrowheads="1"/>
          </p:cNvSpPr>
          <p:nvPr/>
        </p:nvSpPr>
        <p:spPr bwMode="auto">
          <a:xfrm>
            <a:off x="228600" y="685800"/>
            <a:ext cx="1371600" cy="579438"/>
          </a:xfrm>
          <a:prstGeom prst="rect">
            <a:avLst/>
          </a:prstGeom>
          <a:solidFill>
            <a:srgbClr val="FF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3200" b="1">
                <a:latin typeface="楷体_GB2312" pitchFamily="49" charset="-122"/>
                <a:ea typeface="楷体_GB2312" pitchFamily="49" charset="-122"/>
              </a:rPr>
              <a:t>模型</a:t>
            </a:r>
            <a:r>
              <a:rPr lang="en-US" altLang="zh-CN" sz="3200" b="1">
                <a:latin typeface="楷体_GB2312" pitchFamily="49" charset="-122"/>
                <a:ea typeface="楷体_GB2312" pitchFamily="49" charset="-122"/>
              </a:rPr>
              <a:t>2</a:t>
            </a:r>
          </a:p>
        </p:txBody>
      </p:sp>
      <p:sp>
        <p:nvSpPr>
          <p:cNvPr id="2056" name="Text Box 8"/>
          <p:cNvSpPr txBox="1">
            <a:spLocks noChangeArrowheads="1"/>
          </p:cNvSpPr>
          <p:nvPr/>
        </p:nvSpPr>
        <p:spPr bwMode="auto">
          <a:xfrm>
            <a:off x="1905000" y="685800"/>
            <a:ext cx="6400800" cy="604838"/>
          </a:xfrm>
          <a:prstGeom prst="rect">
            <a:avLst/>
          </a:prstGeom>
          <a:noFill/>
          <a:ln>
            <a:noFill/>
          </a:ln>
          <a:effectLst/>
          <a:extLst>
            <a:ext uri="{909E8E84-426E-40DD-AFC4-6F175D3DCCD1}">
              <a14:hiddenFill xmlns:a14="http://schemas.microsoft.com/office/drawing/2010/main">
                <a:solidFill>
                  <a:srgbClr val="FF99CC"/>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0000"/>
              </a:lnSpc>
              <a:spcBef>
                <a:spcPct val="50000"/>
              </a:spcBef>
            </a:pPr>
            <a:r>
              <a:rPr lang="zh-CN" altLang="en-US" sz="2800" b="1"/>
              <a:t>区分已感染者</a:t>
            </a:r>
            <a:r>
              <a:rPr lang="en-US" altLang="zh-CN" sz="2800" b="1"/>
              <a:t>(</a:t>
            </a:r>
            <a:r>
              <a:rPr lang="zh-CN" altLang="en-US" sz="2800" b="1"/>
              <a:t>病人</a:t>
            </a:r>
            <a:r>
              <a:rPr lang="en-US" altLang="zh-CN" sz="2800" b="1"/>
              <a:t>)</a:t>
            </a:r>
            <a:r>
              <a:rPr lang="zh-CN" altLang="en-US" sz="2800" b="1"/>
              <a:t>和未感染者</a:t>
            </a:r>
            <a:r>
              <a:rPr lang="en-US" altLang="zh-CN" sz="2800" b="1"/>
              <a:t>(</a:t>
            </a:r>
            <a:r>
              <a:rPr lang="zh-CN" altLang="en-US" sz="2800" b="1"/>
              <a:t>健康人</a:t>
            </a:r>
            <a:r>
              <a:rPr lang="en-US" altLang="zh-CN" sz="2800" b="1"/>
              <a:t>)</a:t>
            </a:r>
          </a:p>
        </p:txBody>
      </p:sp>
      <p:sp>
        <p:nvSpPr>
          <p:cNvPr id="2058" name="Text Box 10"/>
          <p:cNvSpPr txBox="1">
            <a:spLocks noChangeArrowheads="1"/>
          </p:cNvSpPr>
          <p:nvPr/>
        </p:nvSpPr>
        <p:spPr bwMode="auto">
          <a:xfrm>
            <a:off x="457200" y="1524000"/>
            <a:ext cx="990600" cy="519113"/>
          </a:xfrm>
          <a:prstGeom prst="rect">
            <a:avLst/>
          </a:prstGeom>
          <a:solidFill>
            <a:srgbClr val="FF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800" b="1">
                <a:latin typeface="楷体_GB2312" pitchFamily="49" charset="-122"/>
                <a:ea typeface="楷体_GB2312" pitchFamily="49" charset="-122"/>
              </a:rPr>
              <a:t>假设</a:t>
            </a:r>
          </a:p>
        </p:txBody>
      </p:sp>
      <p:grpSp>
        <p:nvGrpSpPr>
          <p:cNvPr id="2069" name="Group 21"/>
          <p:cNvGrpSpPr>
            <a:grpSpLocks/>
          </p:cNvGrpSpPr>
          <p:nvPr/>
        </p:nvGrpSpPr>
        <p:grpSpPr bwMode="auto">
          <a:xfrm>
            <a:off x="1908175" y="1412875"/>
            <a:ext cx="5257800" cy="1144588"/>
            <a:chOff x="1104" y="720"/>
            <a:chExt cx="3312" cy="721"/>
          </a:xfrm>
        </p:grpSpPr>
        <p:sp>
          <p:nvSpPr>
            <p:cNvPr id="2059" name="Text Box 11"/>
            <p:cNvSpPr txBox="1">
              <a:spLocks noChangeArrowheads="1"/>
            </p:cNvSpPr>
            <p:nvPr/>
          </p:nvSpPr>
          <p:spPr bwMode="auto">
            <a:xfrm>
              <a:off x="1104" y="720"/>
              <a:ext cx="3312" cy="704"/>
            </a:xfrm>
            <a:prstGeom prst="rect">
              <a:avLst/>
            </a:prstGeom>
            <a:noFill/>
            <a:ln>
              <a:noFill/>
            </a:ln>
            <a:effectLst/>
            <a:extLst>
              <a:ext uri="{909E8E84-426E-40DD-AFC4-6F175D3DCCD1}">
                <a14:hiddenFill xmlns:a14="http://schemas.microsoft.com/office/drawing/2010/main">
                  <a:solidFill>
                    <a:srgbClr val="00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0000"/>
                </a:lnSpc>
                <a:spcBef>
                  <a:spcPct val="50000"/>
                </a:spcBef>
              </a:pPr>
              <a:r>
                <a:rPr lang="en-US" altLang="zh-CN" sz="2800" b="1" dirty="0"/>
                <a:t>1</a:t>
              </a:r>
              <a:r>
                <a:rPr lang="zh-CN" altLang="en-US" sz="2800" b="1" dirty="0"/>
                <a:t>）总人数</a:t>
              </a:r>
              <a:r>
                <a:rPr lang="en-US" altLang="zh-CN" sz="2800" b="1" i="1" dirty="0"/>
                <a:t>N</a:t>
              </a:r>
              <a:r>
                <a:rPr lang="zh-CN" altLang="en-US" sz="2800" b="1" dirty="0"/>
                <a:t>不变，病人和健康  人的 比例分别为</a:t>
              </a:r>
              <a:endParaRPr lang="zh-CN" altLang="en-US" sz="2800" b="1" dirty="0">
                <a:sym typeface="Symbol" panose="05050102010706020507" pitchFamily="18" charset="2"/>
              </a:endParaRPr>
            </a:p>
          </p:txBody>
        </p:sp>
        <p:graphicFrame>
          <p:nvGraphicFramePr>
            <p:cNvPr id="2060" name="Object 12"/>
            <p:cNvGraphicFramePr>
              <a:graphicFrameLocks noChangeAspect="1"/>
            </p:cNvGraphicFramePr>
            <p:nvPr/>
          </p:nvGraphicFramePr>
          <p:xfrm>
            <a:off x="2876" y="1104"/>
            <a:ext cx="1012" cy="337"/>
          </p:xfrm>
          <a:graphic>
            <a:graphicData uri="http://schemas.openxmlformats.org/presentationml/2006/ole">
              <mc:AlternateContent xmlns:mc="http://schemas.openxmlformats.org/markup-compatibility/2006">
                <mc:Choice xmlns:v="urn:schemas-microsoft-com:vml" Requires="v">
                  <p:oleObj spid="_x0000_s3261" name="公式" r:id="rId7" imgW="634680" imgH="241200" progId="Equation.3">
                    <p:embed/>
                  </p:oleObj>
                </mc:Choice>
                <mc:Fallback>
                  <p:oleObj name="公式" r:id="rId7" imgW="634680" imgH="241200" progId="Equation.3">
                    <p:embed/>
                    <p:pic>
                      <p:nvPicPr>
                        <p:cNvPr id="2060" name="Object 12"/>
                        <p:cNvPicPr preferRelativeResize="0">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76" y="1104"/>
                          <a:ext cx="1012" cy="3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2061" name="Text Box 13"/>
          <p:cNvSpPr txBox="1">
            <a:spLocks noChangeArrowheads="1"/>
          </p:cNvSpPr>
          <p:nvPr/>
        </p:nvSpPr>
        <p:spPr bwMode="auto">
          <a:xfrm>
            <a:off x="1763688" y="2667000"/>
            <a:ext cx="5638800" cy="1126462"/>
          </a:xfrm>
          <a:prstGeom prst="rect">
            <a:avLst/>
          </a:prstGeom>
          <a:noFill/>
          <a:ln>
            <a:noFill/>
          </a:ln>
          <a:effectLst/>
          <a:extLst>
            <a:ext uri="{909E8E84-426E-40DD-AFC4-6F175D3DCCD1}">
              <a14:hiddenFill xmlns:a14="http://schemas.microsoft.com/office/drawing/2010/main">
                <a:solidFill>
                  <a:srgbClr val="00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20000"/>
              </a:lnSpc>
              <a:spcBef>
                <a:spcPct val="50000"/>
              </a:spcBef>
            </a:pPr>
            <a:r>
              <a:rPr lang="en-US" altLang="zh-CN" sz="2800" b="1" dirty="0"/>
              <a:t> 2</a:t>
            </a:r>
            <a:r>
              <a:rPr lang="zh-CN" altLang="en-US" sz="2800" b="1" dirty="0"/>
              <a:t>）每个病人每天有效接触人的比率数为</a:t>
            </a:r>
            <a:r>
              <a:rPr lang="zh-CN" altLang="en-US" sz="2800" b="1" i="1" dirty="0">
                <a:sym typeface="Symbol" panose="05050102010706020507" pitchFamily="18" charset="2"/>
              </a:rPr>
              <a:t></a:t>
            </a:r>
            <a:r>
              <a:rPr lang="en-US" altLang="zh-CN" sz="2800" b="1" dirty="0">
                <a:sym typeface="Symbol" panose="05050102010706020507" pitchFamily="18" charset="2"/>
              </a:rPr>
              <a:t>,  </a:t>
            </a:r>
            <a:r>
              <a:rPr lang="zh-CN" altLang="en-US" sz="2800" b="1" dirty="0">
                <a:sym typeface="Symbol" panose="05050102010706020507" pitchFamily="18" charset="2"/>
              </a:rPr>
              <a:t>且</a:t>
            </a:r>
            <a:r>
              <a:rPr lang="zh-CN" altLang="en-US" sz="2800" b="1" dirty="0"/>
              <a:t>使接触的健康人致病</a:t>
            </a:r>
          </a:p>
        </p:txBody>
      </p:sp>
      <p:sp>
        <p:nvSpPr>
          <p:cNvPr id="2062" name="Text Box 14"/>
          <p:cNvSpPr txBox="1">
            <a:spLocks noChangeArrowheads="1"/>
          </p:cNvSpPr>
          <p:nvPr/>
        </p:nvSpPr>
        <p:spPr bwMode="auto">
          <a:xfrm>
            <a:off x="533400" y="3886200"/>
            <a:ext cx="990600" cy="519113"/>
          </a:xfrm>
          <a:prstGeom prst="rect">
            <a:avLst/>
          </a:prstGeom>
          <a:solidFill>
            <a:srgbClr val="FF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800" b="1">
                <a:latin typeface="楷体_GB2312" pitchFamily="49" charset="-122"/>
                <a:ea typeface="楷体_GB2312" pitchFamily="49" charset="-122"/>
              </a:rPr>
              <a:t>建模</a:t>
            </a:r>
          </a:p>
        </p:txBody>
      </p:sp>
      <p:graphicFrame>
        <p:nvGraphicFramePr>
          <p:cNvPr id="2063" name="Object 15"/>
          <p:cNvGraphicFramePr>
            <a:graphicFrameLocks noChangeAspect="1"/>
          </p:cNvGraphicFramePr>
          <p:nvPr>
            <p:extLst>
              <p:ext uri="{D42A27DB-BD31-4B8C-83A1-F6EECF244321}">
                <p14:modId xmlns:p14="http://schemas.microsoft.com/office/powerpoint/2010/main" val="3790292508"/>
              </p:ext>
            </p:extLst>
          </p:nvPr>
        </p:nvGraphicFramePr>
        <p:xfrm>
          <a:off x="1341438" y="3962400"/>
          <a:ext cx="6765925" cy="533400"/>
        </p:xfrm>
        <a:graphic>
          <a:graphicData uri="http://schemas.openxmlformats.org/presentationml/2006/ole">
            <mc:AlternateContent xmlns:mc="http://schemas.openxmlformats.org/markup-compatibility/2006">
              <mc:Choice xmlns:v="urn:schemas-microsoft-com:vml" Requires="v">
                <p:oleObj spid="_x0000_s3262" name="Equation" r:id="rId9" imgW="2552400" imgH="203040" progId="Equation.DSMT4">
                  <p:embed/>
                </p:oleObj>
              </mc:Choice>
              <mc:Fallback>
                <p:oleObj name="Equation" r:id="rId9" imgW="2552400" imgH="203040" progId="Equation.DSMT4">
                  <p:embed/>
                  <p:pic>
                    <p:nvPicPr>
                      <p:cNvPr id="2063" name="Object 15"/>
                      <p:cNvPicPr preferRelativeResize="0">
                        <a:picLocks noChangeAspect="1" noChangeArrowheads="1"/>
                      </p:cNvPicPr>
                      <p:nvPr/>
                    </p:nvPicPr>
                    <p:blipFill>
                      <a:blip r:embed="rId10"/>
                      <a:srcRect/>
                      <a:stretch>
                        <a:fillRect/>
                      </a:stretch>
                    </p:blipFill>
                    <p:spPr bwMode="auto">
                      <a:xfrm>
                        <a:off x="1341438" y="3962400"/>
                        <a:ext cx="6765925" cy="533400"/>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2065" name="Group 17"/>
          <p:cNvGrpSpPr>
            <a:grpSpLocks/>
          </p:cNvGrpSpPr>
          <p:nvPr/>
        </p:nvGrpSpPr>
        <p:grpSpPr bwMode="auto">
          <a:xfrm>
            <a:off x="4876800" y="4648200"/>
            <a:ext cx="3733800" cy="1674813"/>
            <a:chOff x="3216" y="2640"/>
            <a:chExt cx="2352" cy="1055"/>
          </a:xfrm>
        </p:grpSpPr>
        <p:graphicFrame>
          <p:nvGraphicFramePr>
            <p:cNvPr id="2052" name="Object 4"/>
            <p:cNvGraphicFramePr>
              <a:graphicFrameLocks noChangeAspect="1"/>
            </p:cNvGraphicFramePr>
            <p:nvPr/>
          </p:nvGraphicFramePr>
          <p:xfrm>
            <a:off x="3600" y="2640"/>
            <a:ext cx="1968" cy="1055"/>
          </p:xfrm>
          <a:graphic>
            <a:graphicData uri="http://schemas.openxmlformats.org/presentationml/2006/ole">
              <mc:AlternateContent xmlns:mc="http://schemas.openxmlformats.org/markup-compatibility/2006">
                <mc:Choice xmlns:v="urn:schemas-microsoft-com:vml" Requires="v">
                  <p:oleObj spid="_x0000_s3263" name="公式" r:id="rId11" imgW="1091880" imgH="799920" progId="Equation.3">
                    <p:embed/>
                  </p:oleObj>
                </mc:Choice>
                <mc:Fallback>
                  <p:oleObj name="公式" r:id="rId11" imgW="1091880" imgH="799920" progId="Equation.3">
                    <p:embed/>
                    <p:pic>
                      <p:nvPicPr>
                        <p:cNvPr id="2052" name="Object 4"/>
                        <p:cNvPicPr preferRelativeResize="0">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600" y="2640"/>
                          <a:ext cx="1968" cy="1055"/>
                        </a:xfrm>
                        <a:prstGeom prst="rect">
                          <a:avLst/>
                        </a:prstGeom>
                        <a:solidFill>
                          <a:srgbClr val="00FF9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064" name="AutoShape 16"/>
            <p:cNvSpPr>
              <a:spLocks noChangeArrowheads="1"/>
            </p:cNvSpPr>
            <p:nvPr/>
          </p:nvSpPr>
          <p:spPr bwMode="auto">
            <a:xfrm>
              <a:off x="3216" y="3024"/>
              <a:ext cx="192" cy="288"/>
            </a:xfrm>
            <a:prstGeom prst="rightArrow">
              <a:avLst>
                <a:gd name="adj1" fmla="val 50000"/>
                <a:gd name="adj2" fmla="val 25000"/>
              </a:avLst>
            </a:prstGeom>
            <a:solidFill>
              <a:srgbClr val="00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067" name="Text Box 19"/>
          <p:cNvSpPr txBox="1">
            <a:spLocks noChangeArrowheads="1"/>
          </p:cNvSpPr>
          <p:nvPr/>
        </p:nvSpPr>
        <p:spPr bwMode="auto">
          <a:xfrm>
            <a:off x="7315200" y="2743200"/>
            <a:ext cx="1524000" cy="946150"/>
          </a:xfrm>
          <a:prstGeom prst="rect">
            <a:avLst/>
          </a:prstGeom>
          <a:solidFill>
            <a:srgbClr val="FF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altLang="zh-CN" sz="2800" b="1" i="1" dirty="0">
                <a:sym typeface="Symbol" panose="05050102010706020507" pitchFamily="18" charset="2"/>
              </a:rPr>
              <a:t> </a:t>
            </a:r>
            <a:r>
              <a:rPr lang="en-US" altLang="zh-CN" sz="2800" b="1" dirty="0">
                <a:sym typeface="Symbol" panose="05050102010706020507" pitchFamily="18" charset="2"/>
              </a:rPr>
              <a:t>~ </a:t>
            </a:r>
            <a:r>
              <a:rPr lang="zh-CN" altLang="en-US" sz="2800" b="1" dirty="0">
                <a:sym typeface="Symbol" panose="05050102010706020507" pitchFamily="18" charset="2"/>
              </a:rPr>
              <a:t>日</a:t>
            </a:r>
          </a:p>
          <a:p>
            <a:r>
              <a:rPr lang="zh-CN" altLang="en-US" sz="2800" b="1" dirty="0">
                <a:sym typeface="Symbol" panose="05050102010706020507" pitchFamily="18" charset="2"/>
              </a:rPr>
              <a:t>接触率</a:t>
            </a:r>
          </a:p>
        </p:txBody>
      </p:sp>
      <p:sp>
        <p:nvSpPr>
          <p:cNvPr id="2068" name="Text Box 20"/>
          <p:cNvSpPr txBox="1">
            <a:spLocks noChangeArrowheads="1"/>
          </p:cNvSpPr>
          <p:nvPr/>
        </p:nvSpPr>
        <p:spPr bwMode="auto">
          <a:xfrm>
            <a:off x="7391400" y="1752600"/>
            <a:ext cx="1447800" cy="519113"/>
          </a:xfrm>
          <a:prstGeom prst="rect">
            <a:avLst/>
          </a:prstGeom>
          <a:solidFill>
            <a:srgbClr val="FF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800" b="1"/>
              <a:t>SI </a:t>
            </a:r>
            <a:r>
              <a:rPr lang="zh-CN" altLang="zh-CN" sz="2800" b="1">
                <a:ea typeface="楷体_GB2312" pitchFamily="49" charset="-122"/>
              </a:rPr>
              <a:t>模型</a:t>
            </a:r>
            <a:endParaRPr lang="zh-CN" altLang="en-US" sz="2800" b="1">
              <a:ea typeface="楷体_GB2312" pitchFamily="49" charset="-122"/>
            </a:endParaRPr>
          </a:p>
        </p:txBody>
      </p:sp>
    </p:spTree>
    <p:extLst>
      <p:ext uri="{BB962C8B-B14F-4D97-AF65-F5344CB8AC3E}">
        <p14:creationId xmlns:p14="http://schemas.microsoft.com/office/powerpoint/2010/main" val="66774626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056"/>
                                        </p:tgtEl>
                                        <p:attrNameLst>
                                          <p:attrName>style.visibility</p:attrName>
                                        </p:attrNameLst>
                                      </p:cBhvr>
                                      <p:to>
                                        <p:strVal val="visible"/>
                                      </p:to>
                                    </p:set>
                                    <p:animEffect transition="in" filter="box(in)">
                                      <p:cBhvr>
                                        <p:cTn id="7" dur="500"/>
                                        <p:tgtEl>
                                          <p:spTgt spid="205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grpId="0" nodeType="clickEffect">
                                  <p:stCondLst>
                                    <p:cond delay="0"/>
                                  </p:stCondLst>
                                  <p:childTnLst>
                                    <p:set>
                                      <p:cBhvr>
                                        <p:cTn id="11" dur="1" fill="hold">
                                          <p:stCondLst>
                                            <p:cond delay="499"/>
                                          </p:stCondLst>
                                        </p:cTn>
                                        <p:tgtEl>
                                          <p:spTgt spid="2058"/>
                                        </p:tgtEl>
                                        <p:attrNameLst>
                                          <p:attrName>style.visibility</p:attrName>
                                        </p:attrNameLst>
                                      </p:cBhvr>
                                      <p:to>
                                        <p:strVal val="visible"/>
                                      </p:to>
                                    </p:set>
                                  </p:childTnLst>
                                </p:cTn>
                              </p:par>
                            </p:childTnLst>
                          </p:cTn>
                        </p:par>
                      </p:childTnLst>
                    </p:cTn>
                  </p:par>
                  <p:par>
                    <p:cTn id="12" fill="hold" nodeType="clickPar">
                      <p:stCondLst>
                        <p:cond delay="indefinite"/>
                      </p:stCondLst>
                      <p:childTnLst>
                        <p:par>
                          <p:cTn id="13" fill="hold" nodeType="withGroup">
                            <p:stCondLst>
                              <p:cond delay="0"/>
                            </p:stCondLst>
                            <p:childTnLst>
                              <p:par>
                                <p:cTn id="14" presetID="9" presetClass="entr" presetSubtype="0" fill="hold" nodeType="clickEffect">
                                  <p:stCondLst>
                                    <p:cond delay="0"/>
                                  </p:stCondLst>
                                  <p:childTnLst>
                                    <p:set>
                                      <p:cBhvr>
                                        <p:cTn id="15" dur="1" fill="hold">
                                          <p:stCondLst>
                                            <p:cond delay="0"/>
                                          </p:stCondLst>
                                        </p:cTn>
                                        <p:tgtEl>
                                          <p:spTgt spid="2069"/>
                                        </p:tgtEl>
                                        <p:attrNameLst>
                                          <p:attrName>style.visibility</p:attrName>
                                        </p:attrNameLst>
                                      </p:cBhvr>
                                      <p:to>
                                        <p:strVal val="visible"/>
                                      </p:to>
                                    </p:set>
                                    <p:animEffect transition="in" filter="dissolve">
                                      <p:cBhvr>
                                        <p:cTn id="16" dur="500"/>
                                        <p:tgtEl>
                                          <p:spTgt spid="2069"/>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1" fill="hold" grpId="0" nodeType="clickEffect">
                                  <p:stCondLst>
                                    <p:cond delay="0"/>
                                  </p:stCondLst>
                                  <p:childTnLst>
                                    <p:set>
                                      <p:cBhvr>
                                        <p:cTn id="20" dur="1" fill="hold">
                                          <p:stCondLst>
                                            <p:cond delay="0"/>
                                          </p:stCondLst>
                                        </p:cTn>
                                        <p:tgtEl>
                                          <p:spTgt spid="2068"/>
                                        </p:tgtEl>
                                        <p:attrNameLst>
                                          <p:attrName>style.visibility</p:attrName>
                                        </p:attrNameLst>
                                      </p:cBhvr>
                                      <p:to>
                                        <p:strVal val="visible"/>
                                      </p:to>
                                    </p:set>
                                    <p:animEffect transition="in" filter="wipe(up)">
                                      <p:cBhvr>
                                        <p:cTn id="21" dur="500"/>
                                        <p:tgtEl>
                                          <p:spTgt spid="2068"/>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4" presetClass="entr" presetSubtype="16" fill="hold" grpId="0" nodeType="clickEffect">
                                  <p:stCondLst>
                                    <p:cond delay="0"/>
                                  </p:stCondLst>
                                  <p:childTnLst>
                                    <p:set>
                                      <p:cBhvr>
                                        <p:cTn id="25" dur="1" fill="hold">
                                          <p:stCondLst>
                                            <p:cond delay="0"/>
                                          </p:stCondLst>
                                        </p:cTn>
                                        <p:tgtEl>
                                          <p:spTgt spid="2061"/>
                                        </p:tgtEl>
                                        <p:attrNameLst>
                                          <p:attrName>style.visibility</p:attrName>
                                        </p:attrNameLst>
                                      </p:cBhvr>
                                      <p:to>
                                        <p:strVal val="visible"/>
                                      </p:to>
                                    </p:set>
                                    <p:animEffect transition="in" filter="box(in)">
                                      <p:cBhvr>
                                        <p:cTn id="26" dur="500"/>
                                        <p:tgtEl>
                                          <p:spTgt spid="2061"/>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17" presetClass="entr" presetSubtype="10" fill="hold" grpId="0" nodeType="clickEffect">
                                  <p:stCondLst>
                                    <p:cond delay="0"/>
                                  </p:stCondLst>
                                  <p:childTnLst>
                                    <p:set>
                                      <p:cBhvr>
                                        <p:cTn id="30" dur="1" fill="hold">
                                          <p:stCondLst>
                                            <p:cond delay="0"/>
                                          </p:stCondLst>
                                        </p:cTn>
                                        <p:tgtEl>
                                          <p:spTgt spid="2067"/>
                                        </p:tgtEl>
                                        <p:attrNameLst>
                                          <p:attrName>style.visibility</p:attrName>
                                        </p:attrNameLst>
                                      </p:cBhvr>
                                      <p:to>
                                        <p:strVal val="visible"/>
                                      </p:to>
                                    </p:set>
                                    <p:anim calcmode="lin" valueType="num">
                                      <p:cBhvr>
                                        <p:cTn id="31" dur="500" fill="hold"/>
                                        <p:tgtEl>
                                          <p:spTgt spid="2067"/>
                                        </p:tgtEl>
                                        <p:attrNameLst>
                                          <p:attrName>ppt_w</p:attrName>
                                        </p:attrNameLst>
                                      </p:cBhvr>
                                      <p:tavLst>
                                        <p:tav tm="0">
                                          <p:val>
                                            <p:fltVal val="0"/>
                                          </p:val>
                                        </p:tav>
                                        <p:tav tm="100000">
                                          <p:val>
                                            <p:strVal val="#ppt_w"/>
                                          </p:val>
                                        </p:tav>
                                      </p:tavLst>
                                    </p:anim>
                                    <p:anim calcmode="lin" valueType="num">
                                      <p:cBhvr>
                                        <p:cTn id="32" dur="500" fill="hold"/>
                                        <p:tgtEl>
                                          <p:spTgt spid="2067"/>
                                        </p:tgtEl>
                                        <p:attrNameLst>
                                          <p:attrName>ppt_h</p:attrName>
                                        </p:attrNameLst>
                                      </p:cBhvr>
                                      <p:tavLst>
                                        <p:tav tm="0">
                                          <p:val>
                                            <p:strVal val="#ppt_h"/>
                                          </p:val>
                                        </p:tav>
                                        <p:tav tm="100000">
                                          <p:val>
                                            <p:strVal val="#ppt_h"/>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grpId="0" nodeType="clickEffect">
                                  <p:stCondLst>
                                    <p:cond delay="0"/>
                                  </p:stCondLst>
                                  <p:childTnLst>
                                    <p:set>
                                      <p:cBhvr>
                                        <p:cTn id="36" dur="1" fill="hold">
                                          <p:stCondLst>
                                            <p:cond delay="499"/>
                                          </p:stCondLst>
                                        </p:cTn>
                                        <p:tgtEl>
                                          <p:spTgt spid="2062"/>
                                        </p:tgtEl>
                                        <p:attrNameLst>
                                          <p:attrName>style.visibility</p:attrName>
                                        </p:attrNameLst>
                                      </p:cBhvr>
                                      <p:to>
                                        <p:strVal val="visible"/>
                                      </p:to>
                                    </p:set>
                                  </p:childTnLst>
                                </p:cTn>
                              </p:par>
                            </p:childTnLst>
                          </p:cTn>
                        </p:par>
                      </p:childTnLst>
                    </p:cTn>
                  </p:par>
                  <p:par>
                    <p:cTn id="37" fill="hold" nodeType="clickPar">
                      <p:stCondLst>
                        <p:cond delay="indefinite"/>
                      </p:stCondLst>
                      <p:childTnLst>
                        <p:par>
                          <p:cTn id="38" fill="hold" nodeType="withGroup">
                            <p:stCondLst>
                              <p:cond delay="0"/>
                            </p:stCondLst>
                            <p:childTnLst>
                              <p:par>
                                <p:cTn id="39" presetID="3" presetClass="entr" presetSubtype="10" fill="hold" nodeType="clickEffect">
                                  <p:stCondLst>
                                    <p:cond delay="0"/>
                                  </p:stCondLst>
                                  <p:childTnLst>
                                    <p:set>
                                      <p:cBhvr>
                                        <p:cTn id="40" dur="1" fill="hold">
                                          <p:stCondLst>
                                            <p:cond delay="0"/>
                                          </p:stCondLst>
                                        </p:cTn>
                                        <p:tgtEl>
                                          <p:spTgt spid="2063"/>
                                        </p:tgtEl>
                                        <p:attrNameLst>
                                          <p:attrName>style.visibility</p:attrName>
                                        </p:attrNameLst>
                                      </p:cBhvr>
                                      <p:to>
                                        <p:strVal val="visible"/>
                                      </p:to>
                                    </p:set>
                                    <p:animEffect transition="in" filter="blinds(horizontal)">
                                      <p:cBhvr>
                                        <p:cTn id="41" dur="500"/>
                                        <p:tgtEl>
                                          <p:spTgt spid="2063"/>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3" presetClass="entr" presetSubtype="5" fill="hold" nodeType="clickEffect">
                                  <p:stCondLst>
                                    <p:cond delay="0"/>
                                  </p:stCondLst>
                                  <p:childTnLst>
                                    <p:set>
                                      <p:cBhvr>
                                        <p:cTn id="45" dur="1" fill="hold">
                                          <p:stCondLst>
                                            <p:cond delay="0"/>
                                          </p:stCondLst>
                                        </p:cTn>
                                        <p:tgtEl>
                                          <p:spTgt spid="2050"/>
                                        </p:tgtEl>
                                        <p:attrNameLst>
                                          <p:attrName>style.visibility</p:attrName>
                                        </p:attrNameLst>
                                      </p:cBhvr>
                                      <p:to>
                                        <p:strVal val="visible"/>
                                      </p:to>
                                    </p:set>
                                    <p:animEffect transition="in" filter="blinds(vertical)">
                                      <p:cBhvr>
                                        <p:cTn id="46" dur="500"/>
                                        <p:tgtEl>
                                          <p:spTgt spid="2050"/>
                                        </p:tgtEl>
                                      </p:cBhvr>
                                    </p:animEffect>
                                  </p:childTnLst>
                                </p:cTn>
                              </p:par>
                            </p:childTnLst>
                          </p:cTn>
                        </p:par>
                      </p:childTnLst>
                    </p:cTn>
                  </p:par>
                  <p:par>
                    <p:cTn id="47" fill="hold" nodeType="clickPar">
                      <p:stCondLst>
                        <p:cond delay="indefinite"/>
                      </p:stCondLst>
                      <p:childTnLst>
                        <p:par>
                          <p:cTn id="48" fill="hold" nodeType="withGroup">
                            <p:stCondLst>
                              <p:cond delay="0"/>
                            </p:stCondLst>
                            <p:childTnLst>
                              <p:par>
                                <p:cTn id="49" presetID="5" presetClass="entr" presetSubtype="10" fill="hold" nodeType="clickEffect">
                                  <p:stCondLst>
                                    <p:cond delay="0"/>
                                  </p:stCondLst>
                                  <p:childTnLst>
                                    <p:set>
                                      <p:cBhvr>
                                        <p:cTn id="50" dur="1" fill="hold">
                                          <p:stCondLst>
                                            <p:cond delay="0"/>
                                          </p:stCondLst>
                                        </p:cTn>
                                        <p:tgtEl>
                                          <p:spTgt spid="2051"/>
                                        </p:tgtEl>
                                        <p:attrNameLst>
                                          <p:attrName>style.visibility</p:attrName>
                                        </p:attrNameLst>
                                      </p:cBhvr>
                                      <p:to>
                                        <p:strVal val="visible"/>
                                      </p:to>
                                    </p:set>
                                    <p:animEffect transition="in" filter="checkerboard(across)">
                                      <p:cBhvr>
                                        <p:cTn id="51" dur="500"/>
                                        <p:tgtEl>
                                          <p:spTgt spid="2051"/>
                                        </p:tgtEl>
                                      </p:cBhvr>
                                    </p:animEffect>
                                  </p:childTnLst>
                                </p:cTn>
                              </p:par>
                            </p:childTnLst>
                          </p:cTn>
                        </p:par>
                      </p:childTnLst>
                    </p:cTn>
                  </p:par>
                  <p:par>
                    <p:cTn id="52" fill="hold" nodeType="clickPar">
                      <p:stCondLst>
                        <p:cond delay="indefinite"/>
                      </p:stCondLst>
                      <p:childTnLst>
                        <p:par>
                          <p:cTn id="53" fill="hold" nodeType="withGroup">
                            <p:stCondLst>
                              <p:cond delay="0"/>
                            </p:stCondLst>
                            <p:childTnLst>
                              <p:par>
                                <p:cTn id="54" presetID="22" presetClass="entr" presetSubtype="8" fill="hold" nodeType="clickEffect">
                                  <p:stCondLst>
                                    <p:cond delay="0"/>
                                  </p:stCondLst>
                                  <p:childTnLst>
                                    <p:set>
                                      <p:cBhvr>
                                        <p:cTn id="55" dur="1" fill="hold">
                                          <p:stCondLst>
                                            <p:cond delay="0"/>
                                          </p:stCondLst>
                                        </p:cTn>
                                        <p:tgtEl>
                                          <p:spTgt spid="2065"/>
                                        </p:tgtEl>
                                        <p:attrNameLst>
                                          <p:attrName>style.visibility</p:attrName>
                                        </p:attrNameLst>
                                      </p:cBhvr>
                                      <p:to>
                                        <p:strVal val="visible"/>
                                      </p:to>
                                    </p:set>
                                    <p:animEffect transition="in" filter="wipe(left)">
                                      <p:cBhvr>
                                        <p:cTn id="56" dur="500"/>
                                        <p:tgtEl>
                                          <p:spTgt spid="20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6" grpId="0" autoUpdateAnimBg="0"/>
      <p:bldP spid="2058" grpId="0" animBg="1" autoUpdateAnimBg="0"/>
      <p:bldP spid="2061" grpId="0" autoUpdateAnimBg="0"/>
      <p:bldP spid="2062" grpId="0" animBg="1" autoUpdateAnimBg="0"/>
      <p:bldP spid="2067" grpId="0" animBg="1" autoUpdateAnimBg="0"/>
      <p:bldP spid="2068" grpId="0" animBg="1" autoUpdateAnimBg="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sz="2800" dirty="0"/>
                  <a:t>如果系统方程</a:t>
                </a:r>
                <a14:m>
                  <m:oMath xmlns:m="http://schemas.openxmlformats.org/officeDocument/2006/math">
                    <m:r>
                      <a:rPr lang="zh-CN" altLang="en-US" sz="2800" i="1" dirty="0" smtClean="0">
                        <a:latin typeface="Cambria Math" panose="02040503050406030204" pitchFamily="18" charset="0"/>
                      </a:rPr>
                      <m:t>𝜆</m:t>
                    </m:r>
                    <m:r>
                      <a:rPr lang="en-US" altLang="zh-CN" sz="2800" b="0" i="1" dirty="0" smtClean="0">
                        <a:latin typeface="Cambria Math" panose="02040503050406030204" pitchFamily="18" charset="0"/>
                      </a:rPr>
                      <m:t>=</m:t>
                    </m:r>
                    <m:r>
                      <a:rPr lang="zh-CN" altLang="en-US" sz="2800" b="0" i="1" dirty="0" smtClean="0">
                        <a:latin typeface="Cambria Math" panose="02040503050406030204" pitchFamily="18" charset="0"/>
                      </a:rPr>
                      <m:t>𝛼</m:t>
                    </m:r>
                  </m:oMath>
                </a14:m>
                <a:r>
                  <a:rPr lang="zh-CN" altLang="en-US" sz="2800" dirty="0"/>
                  <a:t>，</a:t>
                </a:r>
                <a14:m>
                  <m:oMath xmlns:m="http://schemas.openxmlformats.org/officeDocument/2006/math">
                    <m:r>
                      <a:rPr lang="zh-CN" altLang="en-US" sz="2800" i="1" dirty="0">
                        <a:latin typeface="Cambria Math" panose="02040503050406030204" pitchFamily="18" charset="0"/>
                      </a:rPr>
                      <m:t>𝛼</m:t>
                    </m:r>
                    <m:r>
                      <a:rPr lang="en-US" altLang="zh-CN" sz="2800" b="0" i="1" dirty="0" smtClean="0">
                        <a:latin typeface="Cambria Math" panose="02040503050406030204" pitchFamily="18" charset="0"/>
                      </a:rPr>
                      <m:t>&lt;0</m:t>
                    </m:r>
                  </m:oMath>
                </a14:m>
                <a:r>
                  <a:rPr lang="zh-CN" altLang="en-US" sz="2800" dirty="0"/>
                  <a:t>，运用</a:t>
                </a:r>
                <a:r>
                  <a:rPr lang="en-US" altLang="zh-CN" sz="2800" dirty="0"/>
                  <a:t>1</a:t>
                </a:r>
                <a:r>
                  <a:rPr lang="zh-CN" altLang="en-US" sz="2800" dirty="0"/>
                  <a:t>阶显式亚当姆斯算法时，只有</a:t>
                </a:r>
                <a14:m>
                  <m:oMath xmlns:m="http://schemas.openxmlformats.org/officeDocument/2006/math">
                    <m:r>
                      <a:rPr lang="en-US" altLang="zh-CN" sz="2800" b="0" i="1" dirty="0" smtClean="0">
                        <a:latin typeface="Cambria Math" panose="02040503050406030204" pitchFamily="18" charset="0"/>
                      </a:rPr>
                      <m:t>h</m:t>
                    </m:r>
                    <m:r>
                      <a:rPr lang="en-US" altLang="zh-CN" sz="2800" b="0" i="1" dirty="0" smtClean="0">
                        <a:latin typeface="Cambria Math" panose="02040503050406030204" pitchFamily="18" charset="0"/>
                        <a:ea typeface="Cambria Math" panose="02040503050406030204" pitchFamily="18" charset="0"/>
                      </a:rPr>
                      <m:t>≤2</m:t>
                    </m:r>
                    <m:d>
                      <m:dPr>
                        <m:begChr m:val="|"/>
                        <m:endChr m:val="|"/>
                        <m:ctrlPr>
                          <a:rPr lang="en-US" altLang="zh-CN" sz="2800" b="0" i="1" dirty="0" smtClean="0">
                            <a:latin typeface="Cambria Math" panose="02040503050406030204" pitchFamily="18" charset="0"/>
                            <a:ea typeface="Cambria Math" panose="02040503050406030204" pitchFamily="18" charset="0"/>
                          </a:rPr>
                        </m:ctrlPr>
                      </m:dPr>
                      <m:e>
                        <m:f>
                          <m:fPr>
                            <m:type m:val="lin"/>
                            <m:ctrlPr>
                              <a:rPr lang="en-US" altLang="zh-CN" sz="2800" b="0" i="1" dirty="0" smtClean="0">
                                <a:latin typeface="Cambria Math" panose="02040503050406030204" pitchFamily="18" charset="0"/>
                                <a:ea typeface="Cambria Math" panose="02040503050406030204" pitchFamily="18" charset="0"/>
                              </a:rPr>
                            </m:ctrlPr>
                          </m:fPr>
                          <m:num>
                            <m:r>
                              <a:rPr lang="en-US" altLang="zh-CN" sz="2800" b="0" i="1" dirty="0" smtClean="0">
                                <a:latin typeface="Cambria Math" panose="02040503050406030204" pitchFamily="18" charset="0"/>
                                <a:ea typeface="Cambria Math" panose="02040503050406030204" pitchFamily="18" charset="0"/>
                              </a:rPr>
                              <m:t>1</m:t>
                            </m:r>
                          </m:num>
                          <m:den>
                            <m:r>
                              <a:rPr lang="zh-CN" altLang="en-US" sz="2800" b="0" i="1" dirty="0" smtClean="0">
                                <a:latin typeface="Cambria Math" panose="02040503050406030204" pitchFamily="18" charset="0"/>
                                <a:ea typeface="Cambria Math" panose="02040503050406030204" pitchFamily="18" charset="0"/>
                              </a:rPr>
                              <m:t>𝛼</m:t>
                            </m:r>
                          </m:den>
                        </m:f>
                      </m:e>
                    </m:d>
                  </m:oMath>
                </a14:m>
                <a:r>
                  <a:rPr lang="zh-CN" altLang="en-US" sz="2800" dirty="0"/>
                  <a:t>时才能保证计算是稳定的。</a:t>
                </a:r>
              </a:p>
              <a:p>
                <a:r>
                  <a:rPr lang="zh-CN" altLang="en-US" sz="2800" dirty="0"/>
                  <a:t>假设系统方程的形式为式</a:t>
                </a:r>
                <a:r>
                  <a:rPr lang="en-US" altLang="zh-CN" sz="2800" dirty="0"/>
                  <a:t>(3.5.42)</a:t>
                </a:r>
                <a:r>
                  <a:rPr lang="zh-CN" altLang="en-US" sz="2800" dirty="0"/>
                  <a:t>，其数值积分公式为</a:t>
                </a:r>
              </a:p>
              <a:p>
                <a:pPr marL="0" indent="0">
                  <a:buNone/>
                </a:pPr>
                <a:r>
                  <a:rPr lang="zh-CN" altLang="en-US" sz="2800" dirty="0"/>
                  <a:t> </a:t>
                </a:r>
                <a14:m>
                  <m:oMath xmlns:m="http://schemas.openxmlformats.org/officeDocument/2006/math">
                    <m:sSub>
                      <m:sSubPr>
                        <m:ctrlPr>
                          <a:rPr lang="en-US" altLang="zh-CN" sz="2800" i="1" smtClean="0">
                            <a:latin typeface="Cambria Math" panose="02040503050406030204" pitchFamily="18" charset="0"/>
                          </a:rPr>
                        </m:ctrlPr>
                      </m:sSubPr>
                      <m:e>
                        <m:r>
                          <a:rPr lang="en-US" altLang="zh-CN" sz="2800" b="0" i="1" smtClean="0">
                            <a:latin typeface="Cambria Math" panose="02040503050406030204" pitchFamily="18" charset="0"/>
                          </a:rPr>
                          <m:t>       </m:t>
                        </m:r>
                        <m:r>
                          <a:rPr lang="en-US" altLang="zh-CN" sz="2800" b="0" i="1" smtClean="0">
                            <a:latin typeface="Cambria Math" panose="02040503050406030204" pitchFamily="18" charset="0"/>
                          </a:rPr>
                          <m:t>𝑦</m:t>
                        </m:r>
                      </m:e>
                      <m:sub>
                        <m:r>
                          <a:rPr lang="en-US" altLang="zh-CN" sz="2800" b="0" i="1" smtClean="0">
                            <a:latin typeface="Cambria Math" panose="02040503050406030204" pitchFamily="18" charset="0"/>
                          </a:rPr>
                          <m:t>𝑛</m:t>
                        </m:r>
                        <m:r>
                          <a:rPr lang="en-US" altLang="zh-CN" sz="2800" b="0" i="1" smtClean="0">
                            <a:latin typeface="Cambria Math" panose="02040503050406030204" pitchFamily="18" charset="0"/>
                          </a:rPr>
                          <m:t>+1</m:t>
                        </m:r>
                      </m:sub>
                    </m:sSub>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𝑝</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h</m:t>
                    </m:r>
                    <m:r>
                      <a:rPr lang="zh-CN" altLang="en-US" sz="2800" b="0" i="1" smtClean="0">
                        <a:latin typeface="Cambria Math" panose="02040503050406030204" pitchFamily="18" charset="0"/>
                      </a:rPr>
                      <m:t>𝜆</m:t>
                    </m:r>
                    <m:r>
                      <a:rPr lang="en-US" altLang="zh-CN" sz="2800" b="0" i="1" smtClean="0">
                        <a:latin typeface="Cambria Math" panose="02040503050406030204" pitchFamily="18" charset="0"/>
                      </a:rPr>
                      <m:t>)</m:t>
                    </m:r>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𝑦</m:t>
                        </m:r>
                      </m:e>
                      <m:sub>
                        <m:r>
                          <a:rPr lang="en-US" altLang="zh-CN" sz="2800" b="0" i="1" smtClean="0">
                            <a:latin typeface="Cambria Math" panose="02040503050406030204" pitchFamily="18" charset="0"/>
                          </a:rPr>
                          <m:t>𝑛</m:t>
                        </m:r>
                      </m:sub>
                    </m:sSub>
                  </m:oMath>
                </a14:m>
                <a:r>
                  <a:rPr lang="zh-CN" altLang="en-US" sz="2800" dirty="0"/>
                  <a:t>          </a:t>
                </a:r>
                <a:r>
                  <a:rPr lang="en-US" altLang="zh-CN" sz="2800" dirty="0"/>
                  <a:t>(3.5.47)</a:t>
                </a:r>
              </a:p>
              <a:p>
                <a:r>
                  <a:rPr lang="zh-CN" altLang="en-US" sz="2800" dirty="0"/>
                  <a:t>其中</a:t>
                </a:r>
                <a14:m>
                  <m:oMath xmlns:m="http://schemas.openxmlformats.org/officeDocument/2006/math">
                    <m:r>
                      <a:rPr lang="en-US" altLang="zh-CN" sz="2800" i="1">
                        <a:latin typeface="Cambria Math" panose="02040503050406030204" pitchFamily="18" charset="0"/>
                      </a:rPr>
                      <m:t>𝑝</m:t>
                    </m:r>
                    <m:r>
                      <a:rPr lang="en-US" altLang="zh-CN" sz="2800" i="1">
                        <a:latin typeface="Cambria Math" panose="02040503050406030204" pitchFamily="18" charset="0"/>
                      </a:rPr>
                      <m:t>(</m:t>
                    </m:r>
                    <m:r>
                      <a:rPr lang="en-US" altLang="zh-CN" sz="2800" i="1">
                        <a:latin typeface="Cambria Math" panose="02040503050406030204" pitchFamily="18" charset="0"/>
                      </a:rPr>
                      <m:t>h</m:t>
                    </m:r>
                    <m:r>
                      <a:rPr lang="zh-CN" altLang="en-US" sz="2800" i="1">
                        <a:latin typeface="Cambria Math" panose="02040503050406030204" pitchFamily="18" charset="0"/>
                      </a:rPr>
                      <m:t>𝜆</m:t>
                    </m:r>
                    <m:r>
                      <a:rPr lang="en-US" altLang="zh-CN" sz="2800" i="1">
                        <a:latin typeface="Cambria Math" panose="02040503050406030204" pitchFamily="18" charset="0"/>
                      </a:rPr>
                      <m:t>)</m:t>
                    </m:r>
                  </m:oMath>
                </a14:m>
                <a:r>
                  <a:rPr lang="zh-CN" altLang="en-US" sz="2800" dirty="0"/>
                  <a:t>是一个关于</a:t>
                </a:r>
                <a14:m>
                  <m:oMath xmlns:m="http://schemas.openxmlformats.org/officeDocument/2006/math">
                    <m:r>
                      <a:rPr lang="en-US" altLang="zh-CN" sz="2800" i="1">
                        <a:latin typeface="Cambria Math" panose="02040503050406030204" pitchFamily="18" charset="0"/>
                      </a:rPr>
                      <m:t>h</m:t>
                    </m:r>
                    <m:r>
                      <a:rPr lang="zh-CN" altLang="en-US" sz="2800" i="1">
                        <a:latin typeface="Cambria Math" panose="02040503050406030204" pitchFamily="18" charset="0"/>
                      </a:rPr>
                      <m:t>𝜆</m:t>
                    </m:r>
                  </m:oMath>
                </a14:m>
                <a:r>
                  <a:rPr lang="zh-CN" altLang="en-US" sz="2800" dirty="0"/>
                  <a:t>高阶多项式函数，则只有当</a:t>
                </a:r>
                <a14:m>
                  <m:oMath xmlns:m="http://schemas.openxmlformats.org/officeDocument/2006/math">
                    <m:d>
                      <m:dPr>
                        <m:begChr m:val="|"/>
                        <m:endChr m:val="|"/>
                        <m:ctrlPr>
                          <a:rPr lang="en-US" altLang="zh-CN" sz="2800" i="1" smtClean="0">
                            <a:latin typeface="Cambria Math" panose="02040503050406030204" pitchFamily="18" charset="0"/>
                          </a:rPr>
                        </m:ctrlPr>
                      </m:dPr>
                      <m:e>
                        <m:r>
                          <a:rPr lang="en-US" altLang="zh-CN" sz="2800" b="0" i="1" smtClean="0">
                            <a:latin typeface="Cambria Math" panose="02040503050406030204" pitchFamily="18" charset="0"/>
                          </a:rPr>
                          <m:t>𝑝</m:t>
                        </m:r>
                        <m:r>
                          <a:rPr lang="en-US" altLang="zh-CN" sz="2800" b="0" i="1" smtClean="0">
                            <a:latin typeface="Cambria Math" panose="02040503050406030204" pitchFamily="18" charset="0"/>
                          </a:rPr>
                          <m:t>(</m:t>
                        </m:r>
                        <m:r>
                          <a:rPr lang="en-US" altLang="zh-CN" sz="2800" i="1">
                            <a:latin typeface="Cambria Math" panose="02040503050406030204" pitchFamily="18" charset="0"/>
                          </a:rPr>
                          <m:t>h</m:t>
                        </m:r>
                        <m:r>
                          <a:rPr lang="zh-CN" altLang="en-US" sz="2800" i="1" smtClean="0">
                            <a:latin typeface="Cambria Math" panose="02040503050406030204" pitchFamily="18" charset="0"/>
                          </a:rPr>
                          <m:t>𝜆</m:t>
                        </m:r>
                        <m:r>
                          <a:rPr lang="en-US" altLang="zh-CN" sz="2800" b="0" i="1" smtClean="0">
                            <a:latin typeface="Cambria Math" panose="02040503050406030204" pitchFamily="18" charset="0"/>
                          </a:rPr>
                          <m:t>)</m:t>
                        </m:r>
                      </m:e>
                    </m:d>
                    <m:r>
                      <a:rPr lang="en-US" altLang="zh-CN" sz="2800" b="0" i="1" smtClean="0">
                        <a:latin typeface="Cambria Math" panose="02040503050406030204" pitchFamily="18" charset="0"/>
                      </a:rPr>
                      <m:t>&lt;1</m:t>
                    </m:r>
                  </m:oMath>
                </a14:m>
                <a:r>
                  <a:rPr lang="zh-CN" altLang="en-US" sz="2800" dirty="0"/>
                  <a:t>时算法才是稳定的。</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314" t="-1926"/>
                </a:stretch>
              </a:blipFill>
            </p:spPr>
            <p:txBody>
              <a:bodyPr/>
              <a:lstStyle/>
              <a:p>
                <a:r>
                  <a:rPr lang="zh-CN" altLang="en-US">
                    <a:noFill/>
                  </a:rPr>
                  <a:t> </a:t>
                </a:r>
              </a:p>
            </p:txBody>
          </p:sp>
        </mc:Fallback>
      </mc:AlternateContent>
      <p:sp>
        <p:nvSpPr>
          <p:cNvPr id="4" name="灯片编号占位符 3"/>
          <p:cNvSpPr>
            <a:spLocks noGrp="1"/>
          </p:cNvSpPr>
          <p:nvPr>
            <p:ph type="sldNum" sz="quarter" idx="12"/>
          </p:nvPr>
        </p:nvSpPr>
        <p:spPr/>
        <p:txBody>
          <a:bodyPr/>
          <a:lstStyle/>
          <a:p>
            <a:pPr>
              <a:defRPr/>
            </a:pPr>
            <a:fld id="{B5E95236-D0C1-4D31-8D61-5EF5DA33B082}" type="slidenum">
              <a:rPr lang="en-US" altLang="zh-CN" smtClean="0"/>
              <a:pPr>
                <a:defRPr/>
              </a:pPr>
              <a:t>120</a:t>
            </a:fld>
            <a:endParaRPr lang="en-US" altLang="zh-CN"/>
          </a:p>
        </p:txBody>
      </p:sp>
    </p:spTree>
    <p:extLst>
      <p:ext uri="{BB962C8B-B14F-4D97-AF65-F5344CB8AC3E}">
        <p14:creationId xmlns:p14="http://schemas.microsoft.com/office/powerpoint/2010/main" val="64062335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亚当姆斯算法的稳定域</a:t>
            </a:r>
            <a:endParaRPr lang="zh-CN" altLang="en-US" dirty="0"/>
          </a:p>
        </p:txBody>
      </p:sp>
      <p:pic>
        <p:nvPicPr>
          <p:cNvPr id="5" name="内容占位符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55576" y="2492896"/>
            <a:ext cx="7772400" cy="3166533"/>
          </a:xfrm>
        </p:spPr>
      </p:pic>
      <p:sp>
        <p:nvSpPr>
          <p:cNvPr id="4" name="灯片编号占位符 3"/>
          <p:cNvSpPr>
            <a:spLocks noGrp="1"/>
          </p:cNvSpPr>
          <p:nvPr>
            <p:ph type="sldNum" sz="quarter" idx="12"/>
          </p:nvPr>
        </p:nvSpPr>
        <p:spPr/>
        <p:txBody>
          <a:bodyPr/>
          <a:lstStyle/>
          <a:p>
            <a:pPr>
              <a:defRPr/>
            </a:pPr>
            <a:fld id="{B5E95236-D0C1-4D31-8D61-5EF5DA33B082}" type="slidenum">
              <a:rPr lang="en-US" altLang="zh-CN" smtClean="0"/>
              <a:pPr>
                <a:defRPr/>
              </a:pPr>
              <a:t>121</a:t>
            </a:fld>
            <a:endParaRPr lang="en-US" altLang="zh-CN"/>
          </a:p>
        </p:txBody>
      </p:sp>
    </p:spTree>
    <p:extLst>
      <p:ext uri="{BB962C8B-B14F-4D97-AF65-F5344CB8AC3E}">
        <p14:creationId xmlns:p14="http://schemas.microsoft.com/office/powerpoint/2010/main" val="225160871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灯片编号占位符 5"/>
          <p:cNvSpPr>
            <a:spLocks noGrp="1"/>
          </p:cNvSpPr>
          <p:nvPr>
            <p:ph type="sldNum" sz="quarter" idx="12"/>
          </p:nvPr>
        </p:nvSpPr>
        <p:spPr>
          <a:noFill/>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07601A4D-CFBA-496D-940F-89F18BD20748}" type="slidenum">
              <a:rPr kumimoji="0" lang="en-US" altLang="zh-CN" sz="1400"/>
              <a:pPr>
                <a:spcBef>
                  <a:spcPct val="0"/>
                </a:spcBef>
                <a:buClrTx/>
                <a:buSzTx/>
                <a:buFontTx/>
                <a:buNone/>
              </a:pPr>
              <a:t>122</a:t>
            </a:fld>
            <a:endParaRPr kumimoji="0" lang="en-US" altLang="zh-CN" sz="1400"/>
          </a:p>
        </p:txBody>
      </p:sp>
      <p:sp>
        <p:nvSpPr>
          <p:cNvPr id="26627" name="Rectangle 2"/>
          <p:cNvSpPr>
            <a:spLocks noGrp="1" noChangeArrowheads="1"/>
          </p:cNvSpPr>
          <p:nvPr>
            <p:ph type="title"/>
          </p:nvPr>
        </p:nvSpPr>
        <p:spPr/>
        <p:txBody>
          <a:bodyPr/>
          <a:lstStyle/>
          <a:p>
            <a:pPr eaLnBrk="1" hangingPunct="1"/>
            <a:r>
              <a:rPr lang="zh-CN" altLang="en-US"/>
              <a:t>课堂测验</a:t>
            </a:r>
          </a:p>
        </p:txBody>
      </p:sp>
      <p:sp>
        <p:nvSpPr>
          <p:cNvPr id="26628" name="Rectangle 3"/>
          <p:cNvSpPr>
            <a:spLocks noGrp="1" noChangeArrowheads="1"/>
          </p:cNvSpPr>
          <p:nvPr>
            <p:ph type="body" idx="1"/>
          </p:nvPr>
        </p:nvSpPr>
        <p:spPr/>
        <p:txBody>
          <a:bodyPr/>
          <a:lstStyle/>
          <a:p>
            <a:pPr eaLnBrk="1" hangingPunct="1"/>
            <a:r>
              <a:rPr lang="en-US" altLang="zh-CN" sz="2800">
                <a:latin typeface="宋体" panose="02010600030101010101" pitchFamily="2" charset="-122"/>
              </a:rPr>
              <a:t>1</a:t>
            </a:r>
            <a:r>
              <a:rPr lang="zh-CN" altLang="en-US" sz="2800">
                <a:latin typeface="宋体" panose="02010600030101010101" pitchFamily="2" charset="-122"/>
              </a:rPr>
              <a:t>、已知一微分方程模型模型为：</a:t>
            </a:r>
          </a:p>
          <a:p>
            <a:pPr eaLnBrk="1" hangingPunct="1"/>
            <a:endParaRPr lang="zh-CN" altLang="en-US" sz="2800">
              <a:latin typeface="宋体" panose="02010600030101010101" pitchFamily="2" charset="-122"/>
            </a:endParaRPr>
          </a:p>
          <a:p>
            <a:pPr eaLnBrk="1" hangingPunct="1"/>
            <a:endParaRPr lang="zh-CN" altLang="en-US" sz="2800">
              <a:latin typeface="宋体" panose="02010600030101010101" pitchFamily="2" charset="-122"/>
            </a:endParaRPr>
          </a:p>
          <a:p>
            <a:pPr eaLnBrk="1" hangingPunct="1"/>
            <a:endParaRPr lang="zh-CN" altLang="en-US" sz="2800">
              <a:latin typeface="宋体" panose="02010600030101010101" pitchFamily="2" charset="-122"/>
            </a:endParaRPr>
          </a:p>
          <a:p>
            <a:pPr eaLnBrk="1" hangingPunct="1">
              <a:buFont typeface="Wingdings" panose="05000000000000000000" pitchFamily="2" charset="2"/>
              <a:buNone/>
            </a:pPr>
            <a:endParaRPr lang="zh-CN" altLang="en-US" sz="2800">
              <a:latin typeface="宋体" panose="02010600030101010101" pitchFamily="2" charset="-122"/>
            </a:endParaRPr>
          </a:p>
          <a:p>
            <a:pPr eaLnBrk="1" hangingPunct="1">
              <a:buFont typeface="Wingdings" panose="05000000000000000000" pitchFamily="2" charset="2"/>
              <a:buNone/>
            </a:pPr>
            <a:endParaRPr lang="zh-CN" altLang="en-US" sz="2800">
              <a:latin typeface="宋体" panose="02010600030101010101" pitchFamily="2" charset="-122"/>
            </a:endParaRPr>
          </a:p>
          <a:p>
            <a:pPr eaLnBrk="1" hangingPunct="1">
              <a:buFont typeface="Wingdings" panose="05000000000000000000" pitchFamily="2" charset="2"/>
              <a:buNone/>
            </a:pPr>
            <a:r>
              <a:rPr lang="zh-CN" altLang="en-US" sz="2800">
                <a:latin typeface="宋体" panose="02010600030101010101" pitchFamily="2" charset="-122"/>
              </a:rPr>
              <a:t>试用欧拉法作为预估公式，梯形法作为校正公式，写出</a:t>
            </a:r>
            <a:r>
              <a:rPr lang="en-US" altLang="zh-CN" sz="2800"/>
              <a:t>5</a:t>
            </a:r>
            <a:r>
              <a:rPr lang="zh-CN" altLang="en-US" sz="2800">
                <a:latin typeface="宋体" panose="02010600030101010101" pitchFamily="2" charset="-122"/>
              </a:rPr>
              <a:t>步仿真过程。</a:t>
            </a:r>
          </a:p>
          <a:p>
            <a:pPr eaLnBrk="1" hangingPunct="1">
              <a:buFont typeface="Wingdings" panose="05000000000000000000" pitchFamily="2" charset="2"/>
              <a:buNone/>
            </a:pPr>
            <a:endParaRPr lang="en-US" altLang="zh-CN"/>
          </a:p>
        </p:txBody>
      </p:sp>
      <p:graphicFrame>
        <p:nvGraphicFramePr>
          <p:cNvPr id="26629" name="Object 4"/>
          <p:cNvGraphicFramePr>
            <a:graphicFrameLocks noChangeAspect="1"/>
          </p:cNvGraphicFramePr>
          <p:nvPr/>
        </p:nvGraphicFramePr>
        <p:xfrm>
          <a:off x="2801938" y="2438400"/>
          <a:ext cx="1860550" cy="2819400"/>
        </p:xfrm>
        <a:graphic>
          <a:graphicData uri="http://schemas.openxmlformats.org/presentationml/2006/ole">
            <mc:AlternateContent xmlns:mc="http://schemas.openxmlformats.org/markup-compatibility/2006">
              <mc:Choice xmlns:v="urn:schemas-microsoft-com:vml" Requires="v">
                <p:oleObj spid="_x0000_s73754" name="Equation" r:id="rId3" imgW="736600" imgH="1117600" progId="Equation.DSMT4">
                  <p:embed/>
                </p:oleObj>
              </mc:Choice>
              <mc:Fallback>
                <p:oleObj name="Equation" r:id="rId3" imgW="736600" imgH="1117600" progId="Equation.DSMT4">
                  <p:embed/>
                  <p:pic>
                    <p:nvPicPr>
                      <p:cNvPr id="26629"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01938" y="2438400"/>
                        <a:ext cx="1860550" cy="2819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212992653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灯片编号占位符 5"/>
          <p:cNvSpPr>
            <a:spLocks noGrp="1"/>
          </p:cNvSpPr>
          <p:nvPr>
            <p:ph type="sldNum" sz="quarter" idx="12"/>
          </p:nvPr>
        </p:nvSpPr>
        <p:spPr>
          <a:noFill/>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FD0AE340-F2C5-45EE-BCB1-787D828691F3}" type="slidenum">
              <a:rPr kumimoji="0" lang="en-US" altLang="zh-CN" sz="1400"/>
              <a:pPr>
                <a:spcBef>
                  <a:spcPct val="0"/>
                </a:spcBef>
                <a:buClrTx/>
                <a:buSzTx/>
                <a:buFontTx/>
                <a:buNone/>
              </a:pPr>
              <a:t>123</a:t>
            </a:fld>
            <a:endParaRPr kumimoji="0" lang="en-US" altLang="zh-CN" sz="1400"/>
          </a:p>
        </p:txBody>
      </p:sp>
      <p:sp>
        <p:nvSpPr>
          <p:cNvPr id="27651" name="Rectangle 2"/>
          <p:cNvSpPr>
            <a:spLocks noGrp="1" noChangeArrowheads="1"/>
          </p:cNvSpPr>
          <p:nvPr>
            <p:ph type="title"/>
          </p:nvPr>
        </p:nvSpPr>
        <p:spPr/>
        <p:txBody>
          <a:bodyPr/>
          <a:lstStyle/>
          <a:p>
            <a:pPr eaLnBrk="1" hangingPunct="1"/>
            <a:endParaRPr lang="zh-CN" altLang="zh-CN"/>
          </a:p>
        </p:txBody>
      </p:sp>
      <p:sp>
        <p:nvSpPr>
          <p:cNvPr id="27652" name="Rectangle 3"/>
          <p:cNvSpPr>
            <a:spLocks noGrp="1" noChangeArrowheads="1"/>
          </p:cNvSpPr>
          <p:nvPr>
            <p:ph type="body" idx="1"/>
          </p:nvPr>
        </p:nvSpPr>
        <p:spPr/>
        <p:txBody>
          <a:bodyPr/>
          <a:lstStyle/>
          <a:p>
            <a:pPr eaLnBrk="1" hangingPunct="1"/>
            <a:r>
              <a:rPr lang="en-US" altLang="zh-CN"/>
              <a:t>2</a:t>
            </a:r>
            <a:r>
              <a:rPr lang="zh-CN" altLang="en-US"/>
              <a:t>、已知                              ，</a:t>
            </a:r>
          </a:p>
          <a:p>
            <a:pPr eaLnBrk="1" hangingPunct="1"/>
            <a:endParaRPr lang="zh-CN" altLang="en-US"/>
          </a:p>
          <a:p>
            <a:pPr eaLnBrk="1" hangingPunct="1">
              <a:buFont typeface="Wingdings" panose="05000000000000000000" pitchFamily="2" charset="2"/>
              <a:buNone/>
            </a:pPr>
            <a:r>
              <a:rPr lang="zh-CN" altLang="en-US"/>
              <a:t>试用根匹配法建立该系统的频域模型          。</a:t>
            </a:r>
          </a:p>
        </p:txBody>
      </p:sp>
      <p:sp>
        <p:nvSpPr>
          <p:cNvPr id="27653" name="Rectangle 5"/>
          <p:cNvSpPr>
            <a:spLocks noChangeArrowheads="1"/>
          </p:cNvSpPr>
          <p:nvPr/>
        </p:nvSpPr>
        <p:spPr bwMode="auto">
          <a:xfrm>
            <a:off x="0" y="315277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2400"/>
          </a:p>
        </p:txBody>
      </p:sp>
      <p:graphicFrame>
        <p:nvGraphicFramePr>
          <p:cNvPr id="27654" name="Object 4"/>
          <p:cNvGraphicFramePr>
            <a:graphicFrameLocks noChangeAspect="1"/>
          </p:cNvGraphicFramePr>
          <p:nvPr/>
        </p:nvGraphicFramePr>
        <p:xfrm>
          <a:off x="3059832" y="1666906"/>
          <a:ext cx="3455987" cy="1119187"/>
        </p:xfrm>
        <a:graphic>
          <a:graphicData uri="http://schemas.openxmlformats.org/presentationml/2006/ole">
            <mc:AlternateContent xmlns:mc="http://schemas.openxmlformats.org/markup-compatibility/2006">
              <mc:Choice xmlns:v="urn:schemas-microsoft-com:vml" Requires="v">
                <p:oleObj spid="_x0000_s74802" name="Equation" r:id="rId3" imgW="1892300" imgH="609600" progId="Equation.DSMT4">
                  <p:embed/>
                </p:oleObj>
              </mc:Choice>
              <mc:Fallback>
                <p:oleObj name="Equation" r:id="rId3" imgW="1892300" imgH="609600" progId="Equation.DSMT4">
                  <p:embed/>
                  <p:pic>
                    <p:nvPicPr>
                      <p:cNvPr id="27654"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59832" y="1666906"/>
                        <a:ext cx="3455987" cy="1119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7655" name="Rectangle 7"/>
          <p:cNvSpPr>
            <a:spLocks noChangeArrowheads="1"/>
          </p:cNvSpPr>
          <p:nvPr/>
        </p:nvSpPr>
        <p:spPr bwMode="auto">
          <a:xfrm>
            <a:off x="0" y="326231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2400"/>
          </a:p>
        </p:txBody>
      </p:sp>
      <p:graphicFrame>
        <p:nvGraphicFramePr>
          <p:cNvPr id="27656" name="Object 6"/>
          <p:cNvGraphicFramePr>
            <a:graphicFrameLocks noChangeAspect="1"/>
          </p:cNvGraphicFramePr>
          <p:nvPr/>
        </p:nvGraphicFramePr>
        <p:xfrm>
          <a:off x="2051720" y="3780300"/>
          <a:ext cx="1150938" cy="774700"/>
        </p:xfrm>
        <a:graphic>
          <a:graphicData uri="http://schemas.openxmlformats.org/presentationml/2006/ole">
            <mc:AlternateContent xmlns:mc="http://schemas.openxmlformats.org/markup-compatibility/2006">
              <mc:Choice xmlns:v="urn:schemas-microsoft-com:vml" Requires="v">
                <p:oleObj spid="_x0000_s74803" name="Equation" r:id="rId5" imgW="571252" imgH="380835" progId="Equation.DSMT4">
                  <p:embed/>
                </p:oleObj>
              </mc:Choice>
              <mc:Fallback>
                <p:oleObj name="Equation" r:id="rId5" imgW="571252" imgH="380835" progId="Equation.DSMT4">
                  <p:embed/>
                  <p:pic>
                    <p:nvPicPr>
                      <p:cNvPr id="27656"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51720" y="3780300"/>
                        <a:ext cx="1150938" cy="77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15226209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107" name="Object 35"/>
          <p:cNvGraphicFramePr>
            <a:graphicFrameLocks noChangeAspect="1"/>
          </p:cNvGraphicFramePr>
          <p:nvPr/>
        </p:nvGraphicFramePr>
        <p:xfrm>
          <a:off x="4800600" y="1828800"/>
          <a:ext cx="4191000" cy="1773238"/>
        </p:xfrm>
        <a:graphic>
          <a:graphicData uri="http://schemas.openxmlformats.org/presentationml/2006/ole">
            <mc:AlternateContent xmlns:mc="http://schemas.openxmlformats.org/markup-compatibility/2006">
              <mc:Choice xmlns:v="urn:schemas-microsoft-com:vml" Requires="v">
                <p:oleObj spid="_x0000_s4250" name="公式" r:id="rId4" imgW="1536480" imgH="812520" progId="Equation.3">
                  <p:embed/>
                </p:oleObj>
              </mc:Choice>
              <mc:Fallback>
                <p:oleObj name="公式" r:id="rId4" imgW="1536480" imgH="812520" progId="Equation.3">
                  <p:embed/>
                  <p:pic>
                    <p:nvPicPr>
                      <p:cNvPr id="3107" name="Object 3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00600" y="1828800"/>
                        <a:ext cx="4191000" cy="1773238"/>
                      </a:xfrm>
                      <a:prstGeom prst="rect">
                        <a:avLst/>
                      </a:prstGeom>
                      <a:solidFill>
                        <a:srgbClr val="CCFF9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109" name="Object 37"/>
          <p:cNvGraphicFramePr>
            <a:graphicFrameLocks noChangeAspect="1"/>
          </p:cNvGraphicFramePr>
          <p:nvPr/>
        </p:nvGraphicFramePr>
        <p:xfrm>
          <a:off x="2590800" y="304800"/>
          <a:ext cx="3124200" cy="1674813"/>
        </p:xfrm>
        <a:graphic>
          <a:graphicData uri="http://schemas.openxmlformats.org/presentationml/2006/ole">
            <mc:AlternateContent xmlns:mc="http://schemas.openxmlformats.org/markup-compatibility/2006">
              <mc:Choice xmlns:v="urn:schemas-microsoft-com:vml" Requires="v">
                <p:oleObj spid="_x0000_s4251" name="公式" r:id="rId6" imgW="1091880" imgH="799920" progId="Equation.3">
                  <p:embed/>
                </p:oleObj>
              </mc:Choice>
              <mc:Fallback>
                <p:oleObj name="公式" r:id="rId6" imgW="1091880" imgH="799920" progId="Equation.3">
                  <p:embed/>
                  <p:pic>
                    <p:nvPicPr>
                      <p:cNvPr id="3109" name="Object 37"/>
                      <p:cNvPicPr preferRelativeResize="0">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90800" y="304800"/>
                        <a:ext cx="3124200" cy="1674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111" name="Text Box 39"/>
          <p:cNvSpPr txBox="1">
            <a:spLocks noChangeArrowheads="1"/>
          </p:cNvSpPr>
          <p:nvPr/>
        </p:nvSpPr>
        <p:spPr bwMode="auto">
          <a:xfrm>
            <a:off x="533400" y="381000"/>
            <a:ext cx="1371600" cy="579438"/>
          </a:xfrm>
          <a:prstGeom prst="rect">
            <a:avLst/>
          </a:prstGeom>
          <a:solidFill>
            <a:srgbClr val="FF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3200" b="1">
                <a:ea typeface="楷体_GB2312" pitchFamily="49" charset="-122"/>
              </a:rPr>
              <a:t>模型</a:t>
            </a:r>
            <a:r>
              <a:rPr lang="en-US" altLang="zh-CN" sz="3200" b="1"/>
              <a:t>2</a:t>
            </a:r>
          </a:p>
        </p:txBody>
      </p:sp>
      <p:grpSp>
        <p:nvGrpSpPr>
          <p:cNvPr id="3126" name="Group 54"/>
          <p:cNvGrpSpPr>
            <a:grpSpLocks/>
          </p:cNvGrpSpPr>
          <p:nvPr/>
        </p:nvGrpSpPr>
        <p:grpSpPr bwMode="auto">
          <a:xfrm>
            <a:off x="533400" y="2922588"/>
            <a:ext cx="1663700" cy="1573212"/>
            <a:chOff x="336" y="1841"/>
            <a:chExt cx="1048" cy="991"/>
          </a:xfrm>
        </p:grpSpPr>
        <p:sp>
          <p:nvSpPr>
            <p:cNvPr id="3077" name="Line 5"/>
            <p:cNvSpPr>
              <a:spLocks noChangeShapeType="1"/>
            </p:cNvSpPr>
            <p:nvPr/>
          </p:nvSpPr>
          <p:spPr bwMode="auto">
            <a:xfrm>
              <a:off x="635" y="1950"/>
              <a:ext cx="499" cy="0"/>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8" name="Line 6"/>
            <p:cNvSpPr>
              <a:spLocks noChangeShapeType="1"/>
            </p:cNvSpPr>
            <p:nvPr/>
          </p:nvSpPr>
          <p:spPr bwMode="auto">
            <a:xfrm>
              <a:off x="1134" y="1950"/>
              <a:ext cx="0" cy="644"/>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4" name="Text Box 12"/>
            <p:cNvSpPr txBox="1">
              <a:spLocks noChangeArrowheads="1"/>
            </p:cNvSpPr>
            <p:nvPr/>
          </p:nvSpPr>
          <p:spPr bwMode="auto">
            <a:xfrm>
              <a:off x="336" y="1841"/>
              <a:ext cx="399"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t>1/2</a:t>
              </a:r>
            </a:p>
          </p:txBody>
        </p:sp>
        <p:sp>
          <p:nvSpPr>
            <p:cNvPr id="3088" name="Text Box 16"/>
            <p:cNvSpPr txBox="1">
              <a:spLocks noChangeArrowheads="1"/>
            </p:cNvSpPr>
            <p:nvPr/>
          </p:nvSpPr>
          <p:spPr bwMode="auto">
            <a:xfrm>
              <a:off x="1034" y="2544"/>
              <a:ext cx="35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i="1"/>
                <a:t>t</a:t>
              </a:r>
              <a:r>
                <a:rPr lang="en-US" altLang="zh-CN" b="1" i="1" baseline="-25000"/>
                <a:t>m</a:t>
              </a:r>
              <a:endParaRPr lang="en-US" altLang="zh-CN" b="1" i="1"/>
            </a:p>
          </p:txBody>
        </p:sp>
      </p:grpSp>
      <p:grpSp>
        <p:nvGrpSpPr>
          <p:cNvPr id="3127" name="Group 55"/>
          <p:cNvGrpSpPr>
            <a:grpSpLocks/>
          </p:cNvGrpSpPr>
          <p:nvPr/>
        </p:nvGrpSpPr>
        <p:grpSpPr bwMode="auto">
          <a:xfrm>
            <a:off x="692150" y="1524000"/>
            <a:ext cx="3879850" cy="3033713"/>
            <a:chOff x="436" y="960"/>
            <a:chExt cx="2444" cy="1911"/>
          </a:xfrm>
        </p:grpSpPr>
        <p:sp>
          <p:nvSpPr>
            <p:cNvPr id="3075" name="Line 3"/>
            <p:cNvSpPr>
              <a:spLocks noChangeShapeType="1"/>
            </p:cNvSpPr>
            <p:nvPr/>
          </p:nvSpPr>
          <p:spPr bwMode="auto">
            <a:xfrm>
              <a:off x="635" y="2594"/>
              <a:ext cx="1946"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6" name="Line 4"/>
            <p:cNvSpPr>
              <a:spLocks noChangeShapeType="1"/>
            </p:cNvSpPr>
            <p:nvPr/>
          </p:nvSpPr>
          <p:spPr bwMode="auto">
            <a:xfrm flipV="1">
              <a:off x="635" y="1059"/>
              <a:ext cx="0" cy="153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0" name="Arc 8"/>
            <p:cNvSpPr>
              <a:spLocks/>
            </p:cNvSpPr>
            <p:nvPr/>
          </p:nvSpPr>
          <p:spPr bwMode="auto">
            <a:xfrm flipV="1">
              <a:off x="635" y="1920"/>
              <a:ext cx="499" cy="377"/>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noFill/>
            <a:ln w="190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1" name="Arc 9"/>
            <p:cNvSpPr>
              <a:spLocks/>
            </p:cNvSpPr>
            <p:nvPr/>
          </p:nvSpPr>
          <p:spPr bwMode="auto">
            <a:xfrm flipH="1">
              <a:off x="1132" y="1356"/>
              <a:ext cx="932" cy="737"/>
            </a:xfrm>
            <a:custGeom>
              <a:avLst/>
              <a:gdLst>
                <a:gd name="G0" fmla="+- 0 0 0"/>
                <a:gd name="G1" fmla="+- 21448 0 0"/>
                <a:gd name="G2" fmla="+- 21600 0 0"/>
                <a:gd name="T0" fmla="*/ 2555 w 21226"/>
                <a:gd name="T1" fmla="*/ 0 h 21448"/>
                <a:gd name="T2" fmla="*/ 21226 w 21226"/>
                <a:gd name="T3" fmla="*/ 17445 h 21448"/>
                <a:gd name="T4" fmla="*/ 0 w 21226"/>
                <a:gd name="T5" fmla="*/ 21448 h 21448"/>
              </a:gdLst>
              <a:ahLst/>
              <a:cxnLst>
                <a:cxn ang="0">
                  <a:pos x="T0" y="T1"/>
                </a:cxn>
                <a:cxn ang="0">
                  <a:pos x="T2" y="T3"/>
                </a:cxn>
                <a:cxn ang="0">
                  <a:pos x="T4" y="T5"/>
                </a:cxn>
              </a:cxnLst>
              <a:rect l="0" t="0" r="r" b="b"/>
              <a:pathLst>
                <a:path w="21226" h="21448" fill="none" extrusionOk="0">
                  <a:moveTo>
                    <a:pt x="2555" y="-1"/>
                  </a:moveTo>
                  <a:cubicBezTo>
                    <a:pt x="11919" y="1115"/>
                    <a:pt x="19478" y="8177"/>
                    <a:pt x="21225" y="17445"/>
                  </a:cubicBezTo>
                </a:path>
                <a:path w="21226" h="21448" stroke="0" extrusionOk="0">
                  <a:moveTo>
                    <a:pt x="2555" y="-1"/>
                  </a:moveTo>
                  <a:cubicBezTo>
                    <a:pt x="11919" y="1115"/>
                    <a:pt x="19478" y="8177"/>
                    <a:pt x="21225" y="17445"/>
                  </a:cubicBezTo>
                  <a:lnTo>
                    <a:pt x="0" y="21448"/>
                  </a:lnTo>
                  <a:close/>
                </a:path>
              </a:pathLst>
            </a:custGeom>
            <a:noFill/>
            <a:ln w="190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82" name="Text Box 10"/>
            <p:cNvSpPr txBox="1">
              <a:spLocks noChangeArrowheads="1"/>
            </p:cNvSpPr>
            <p:nvPr/>
          </p:nvSpPr>
          <p:spPr bwMode="auto">
            <a:xfrm>
              <a:off x="685" y="960"/>
              <a:ext cx="349"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i="1"/>
                <a:t>i</a:t>
              </a:r>
            </a:p>
          </p:txBody>
        </p:sp>
        <p:sp>
          <p:nvSpPr>
            <p:cNvPr id="3083" name="Text Box 11"/>
            <p:cNvSpPr txBox="1">
              <a:spLocks noChangeArrowheads="1"/>
            </p:cNvSpPr>
            <p:nvPr/>
          </p:nvSpPr>
          <p:spPr bwMode="auto">
            <a:xfrm>
              <a:off x="436" y="2148"/>
              <a:ext cx="499"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i="1"/>
                <a:t>i</a:t>
              </a:r>
              <a:r>
                <a:rPr lang="en-US" altLang="zh-CN" b="1" baseline="-25000"/>
                <a:t>0</a:t>
              </a:r>
              <a:endParaRPr lang="en-US" altLang="zh-CN" b="1"/>
            </a:p>
          </p:txBody>
        </p:sp>
        <p:sp>
          <p:nvSpPr>
            <p:cNvPr id="3086" name="Text Box 14"/>
            <p:cNvSpPr txBox="1">
              <a:spLocks noChangeArrowheads="1"/>
            </p:cNvSpPr>
            <p:nvPr/>
          </p:nvSpPr>
          <p:spPr bwMode="auto">
            <a:xfrm>
              <a:off x="486" y="1208"/>
              <a:ext cx="299"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t>1</a:t>
              </a:r>
            </a:p>
          </p:txBody>
        </p:sp>
        <p:sp>
          <p:nvSpPr>
            <p:cNvPr id="3087" name="Text Box 15"/>
            <p:cNvSpPr txBox="1">
              <a:spLocks noChangeArrowheads="1"/>
            </p:cNvSpPr>
            <p:nvPr/>
          </p:nvSpPr>
          <p:spPr bwMode="auto">
            <a:xfrm>
              <a:off x="486" y="2534"/>
              <a:ext cx="349"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t>0</a:t>
              </a:r>
            </a:p>
          </p:txBody>
        </p:sp>
        <p:sp>
          <p:nvSpPr>
            <p:cNvPr id="3089" name="Text Box 17"/>
            <p:cNvSpPr txBox="1">
              <a:spLocks noChangeArrowheads="1"/>
            </p:cNvSpPr>
            <p:nvPr/>
          </p:nvSpPr>
          <p:spPr bwMode="auto">
            <a:xfrm>
              <a:off x="2431" y="2583"/>
              <a:ext cx="449"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i="1"/>
                <a:t>t</a:t>
              </a:r>
            </a:p>
          </p:txBody>
        </p:sp>
        <p:sp>
          <p:nvSpPr>
            <p:cNvPr id="3113" name="Line 41"/>
            <p:cNvSpPr>
              <a:spLocks noChangeShapeType="1"/>
            </p:cNvSpPr>
            <p:nvPr/>
          </p:nvSpPr>
          <p:spPr bwMode="auto">
            <a:xfrm flipH="1">
              <a:off x="635" y="1307"/>
              <a:ext cx="1497" cy="0"/>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aphicFrame>
        <p:nvGraphicFramePr>
          <p:cNvPr id="3115" name="Object 43"/>
          <p:cNvGraphicFramePr>
            <a:graphicFrameLocks noChangeAspect="1"/>
          </p:cNvGraphicFramePr>
          <p:nvPr/>
        </p:nvGraphicFramePr>
        <p:xfrm>
          <a:off x="4800600" y="3733800"/>
          <a:ext cx="3352800" cy="1211263"/>
        </p:xfrm>
        <a:graphic>
          <a:graphicData uri="http://schemas.openxmlformats.org/presentationml/2006/ole">
            <mc:AlternateContent xmlns:mc="http://schemas.openxmlformats.org/markup-compatibility/2006">
              <mc:Choice xmlns:v="urn:schemas-microsoft-com:vml" Requires="v">
                <p:oleObj spid="_x0000_s4252" name="公式" r:id="rId8" imgW="1307880" imgH="571320" progId="Equation.3">
                  <p:embed/>
                </p:oleObj>
              </mc:Choice>
              <mc:Fallback>
                <p:oleObj name="公式" r:id="rId8" imgW="1307880" imgH="571320" progId="Equation.3">
                  <p:embed/>
                  <p:pic>
                    <p:nvPicPr>
                      <p:cNvPr id="3115" name="Object 4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800600" y="3733800"/>
                        <a:ext cx="3352800" cy="1211263"/>
                      </a:xfrm>
                      <a:prstGeom prst="rect">
                        <a:avLst/>
                      </a:prstGeom>
                      <a:solidFill>
                        <a:srgbClr val="CCFF9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116" name="Text Box 44"/>
          <p:cNvSpPr txBox="1">
            <a:spLocks noChangeArrowheads="1"/>
          </p:cNvSpPr>
          <p:nvPr/>
        </p:nvSpPr>
        <p:spPr bwMode="auto">
          <a:xfrm>
            <a:off x="609600" y="5195888"/>
            <a:ext cx="4682480" cy="519112"/>
          </a:xfrm>
          <a:prstGeom prst="rect">
            <a:avLst/>
          </a:prstGeom>
          <a:noFill/>
          <a:ln>
            <a:noFill/>
          </a:ln>
          <a:effectLst/>
          <a:extLst>
            <a:ext uri="{909E8E84-426E-40DD-AFC4-6F175D3DCCD1}">
              <a14:hiddenFill xmlns:a14="http://schemas.microsoft.com/office/drawing/2010/main">
                <a:solidFill>
                  <a:srgbClr val="00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zh-CN" sz="2800" b="1" i="1" dirty="0"/>
              <a:t>t</a:t>
            </a:r>
            <a:r>
              <a:rPr lang="en-US" altLang="zh-CN" sz="2800" b="1" i="1" baseline="-25000" dirty="0"/>
              <a:t>m</a:t>
            </a:r>
            <a:r>
              <a:rPr lang="en-US" altLang="zh-CN" sz="2800" b="1" dirty="0"/>
              <a:t>~</a:t>
            </a:r>
            <a:r>
              <a:rPr lang="zh-CN" altLang="en-US" sz="2800" b="1" dirty="0"/>
              <a:t>传染病高潮到来时刻</a:t>
            </a:r>
          </a:p>
        </p:txBody>
      </p:sp>
      <p:sp>
        <p:nvSpPr>
          <p:cNvPr id="3118" name="Text Box 46"/>
          <p:cNvSpPr txBox="1">
            <a:spLocks noChangeArrowheads="1"/>
          </p:cNvSpPr>
          <p:nvPr/>
        </p:nvSpPr>
        <p:spPr bwMode="auto">
          <a:xfrm>
            <a:off x="609600" y="5867400"/>
            <a:ext cx="3962400" cy="519113"/>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800" b="1" i="1" dirty="0">
                <a:sym typeface="Symbol" panose="05050102010706020507" pitchFamily="18" charset="2"/>
              </a:rPr>
              <a:t></a:t>
            </a:r>
            <a:r>
              <a:rPr lang="en-US" altLang="zh-CN" sz="2800" b="1" dirty="0">
                <a:sym typeface="Symbol" panose="05050102010706020507" pitchFamily="18" charset="2"/>
              </a:rPr>
              <a:t> (</a:t>
            </a:r>
            <a:r>
              <a:rPr lang="zh-CN" altLang="en-US" sz="2800" b="1" dirty="0">
                <a:sym typeface="Symbol" panose="05050102010706020507" pitchFamily="18" charset="2"/>
              </a:rPr>
              <a:t>日接触率</a:t>
            </a:r>
            <a:r>
              <a:rPr lang="en-US" altLang="zh-CN" sz="2800" b="1" dirty="0">
                <a:sym typeface="Symbol" panose="05050102010706020507" pitchFamily="18" charset="2"/>
              </a:rPr>
              <a:t>)    </a:t>
            </a:r>
            <a:r>
              <a:rPr lang="en-US" altLang="zh-CN" sz="2800" b="1" i="1" dirty="0"/>
              <a:t>t</a:t>
            </a:r>
            <a:r>
              <a:rPr lang="en-US" altLang="zh-CN" sz="2800" b="1" i="1" baseline="-25000" dirty="0"/>
              <a:t>m</a:t>
            </a:r>
            <a:r>
              <a:rPr lang="en-US" altLang="zh-CN" sz="2800" b="1" dirty="0">
                <a:sym typeface="Symbol" panose="05050102010706020507" pitchFamily="18" charset="2"/>
              </a:rPr>
              <a:t></a:t>
            </a:r>
          </a:p>
        </p:txBody>
      </p:sp>
      <p:graphicFrame>
        <p:nvGraphicFramePr>
          <p:cNvPr id="3120" name="Object 48"/>
          <p:cNvGraphicFramePr>
            <a:graphicFrameLocks noChangeAspect="1"/>
          </p:cNvGraphicFramePr>
          <p:nvPr/>
        </p:nvGraphicFramePr>
        <p:xfrm>
          <a:off x="4876800" y="5076825"/>
          <a:ext cx="2746375" cy="552450"/>
        </p:xfrm>
        <a:graphic>
          <a:graphicData uri="http://schemas.openxmlformats.org/presentationml/2006/ole">
            <mc:AlternateContent xmlns:mc="http://schemas.openxmlformats.org/markup-compatibility/2006">
              <mc:Choice xmlns:v="urn:schemas-microsoft-com:vml" Requires="v">
                <p:oleObj spid="_x0000_s4253" name="公式" r:id="rId10" imgW="977760" imgH="203040" progId="Equation.3">
                  <p:embed/>
                </p:oleObj>
              </mc:Choice>
              <mc:Fallback>
                <p:oleObj name="公式" r:id="rId10" imgW="977760" imgH="203040" progId="Equation.3">
                  <p:embed/>
                  <p:pic>
                    <p:nvPicPr>
                      <p:cNvPr id="3120" name="Object 48"/>
                      <p:cNvPicPr preferRelativeResize="0">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876800" y="5076825"/>
                        <a:ext cx="2746375" cy="552450"/>
                      </a:xfrm>
                      <a:prstGeom prst="rect">
                        <a:avLst/>
                      </a:prstGeom>
                      <a:noFill/>
                      <a:ln>
                        <a:noFill/>
                      </a:ln>
                      <a:effectLst/>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3122" name="Group 50"/>
          <p:cNvGrpSpPr>
            <a:grpSpLocks/>
          </p:cNvGrpSpPr>
          <p:nvPr/>
        </p:nvGrpSpPr>
        <p:grpSpPr bwMode="auto">
          <a:xfrm>
            <a:off x="5943600" y="685800"/>
            <a:ext cx="2590800" cy="519113"/>
            <a:chOff x="3744" y="345"/>
            <a:chExt cx="1632" cy="327"/>
          </a:xfrm>
        </p:grpSpPr>
        <p:sp>
          <p:nvSpPr>
            <p:cNvPr id="3112" name="Text Box 40"/>
            <p:cNvSpPr txBox="1">
              <a:spLocks noChangeArrowheads="1"/>
            </p:cNvSpPr>
            <p:nvPr/>
          </p:nvSpPr>
          <p:spPr bwMode="auto">
            <a:xfrm>
              <a:off x="3984" y="345"/>
              <a:ext cx="1392"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800"/>
                <a:t>Logistic </a:t>
              </a:r>
              <a:r>
                <a:rPr lang="zh-CN" altLang="en-US" sz="2800"/>
                <a:t>模型</a:t>
              </a:r>
            </a:p>
          </p:txBody>
        </p:sp>
        <p:sp>
          <p:nvSpPr>
            <p:cNvPr id="3121" name="AutoShape 49"/>
            <p:cNvSpPr>
              <a:spLocks noChangeArrowheads="1"/>
            </p:cNvSpPr>
            <p:nvPr/>
          </p:nvSpPr>
          <p:spPr bwMode="auto">
            <a:xfrm>
              <a:off x="3744" y="384"/>
              <a:ext cx="144" cy="288"/>
            </a:xfrm>
            <a:prstGeom prst="rightArrow">
              <a:avLst>
                <a:gd name="adj1" fmla="val 50000"/>
                <a:gd name="adj2" fmla="val 25000"/>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123" name="Text Box 51"/>
          <p:cNvSpPr txBox="1">
            <a:spLocks noChangeArrowheads="1"/>
          </p:cNvSpPr>
          <p:nvPr/>
        </p:nvSpPr>
        <p:spPr bwMode="auto">
          <a:xfrm>
            <a:off x="4876800" y="5795963"/>
            <a:ext cx="2743200" cy="519112"/>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800" b="1">
                <a:solidFill>
                  <a:srgbClr val="FF0000"/>
                </a:solidFill>
              </a:rPr>
              <a:t>病人可以治愈！</a:t>
            </a:r>
          </a:p>
        </p:txBody>
      </p:sp>
      <p:sp>
        <p:nvSpPr>
          <p:cNvPr id="3124" name="Text Box 52"/>
          <p:cNvSpPr txBox="1">
            <a:spLocks noChangeArrowheads="1"/>
          </p:cNvSpPr>
          <p:nvPr/>
        </p:nvSpPr>
        <p:spPr bwMode="auto">
          <a:xfrm>
            <a:off x="7620000" y="5029200"/>
            <a:ext cx="533400" cy="579438"/>
          </a:xfrm>
          <a:prstGeom prst="rect">
            <a:avLst/>
          </a:prstGeom>
          <a:solidFill>
            <a:srgbClr val="FF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3200" b="1"/>
              <a:t>?</a:t>
            </a:r>
          </a:p>
        </p:txBody>
      </p:sp>
      <p:sp>
        <p:nvSpPr>
          <p:cNvPr id="3128" name="Text Box 56"/>
          <p:cNvSpPr txBox="1">
            <a:spLocks noChangeArrowheads="1"/>
          </p:cNvSpPr>
          <p:nvPr/>
        </p:nvSpPr>
        <p:spPr bwMode="auto">
          <a:xfrm>
            <a:off x="609599" y="4572000"/>
            <a:ext cx="3660775" cy="519113"/>
          </a:xfrm>
          <a:prstGeom prst="rect">
            <a:avLst/>
          </a:prstGeom>
          <a:noFill/>
          <a:ln>
            <a:noFill/>
          </a:ln>
          <a:effectLst/>
          <a:extLst>
            <a:ext uri="{909E8E84-426E-40DD-AFC4-6F175D3DCCD1}">
              <a14:hiddenFill xmlns:a14="http://schemas.microsoft.com/office/drawing/2010/main">
                <a:solidFill>
                  <a:srgbClr val="00FF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zh-CN" sz="2800" b="1" i="1" dirty="0"/>
              <a:t>t=t</a:t>
            </a:r>
            <a:r>
              <a:rPr lang="en-US" altLang="zh-CN" sz="2800" b="1" i="1" baseline="-25000" dirty="0"/>
              <a:t>m</a:t>
            </a:r>
            <a:r>
              <a:rPr lang="en-US" altLang="zh-CN" sz="2800" b="1" dirty="0"/>
              <a:t>, </a:t>
            </a:r>
            <a:r>
              <a:rPr lang="en-US" altLang="zh-CN" sz="2800" b="1" i="1" dirty="0"/>
              <a:t>di</a:t>
            </a:r>
            <a:r>
              <a:rPr lang="en-US" altLang="zh-CN" sz="2800" b="1" dirty="0"/>
              <a:t>/</a:t>
            </a:r>
            <a:r>
              <a:rPr lang="en-US" altLang="zh-CN" sz="2800" b="1" i="1" dirty="0" err="1"/>
              <a:t>dt</a:t>
            </a:r>
            <a:r>
              <a:rPr lang="en-US" altLang="zh-CN" sz="2800" b="1" i="1" dirty="0"/>
              <a:t> </a:t>
            </a:r>
            <a:r>
              <a:rPr lang="zh-CN" altLang="zh-CN" sz="2800" b="1" dirty="0"/>
              <a:t>最大</a:t>
            </a:r>
            <a:endParaRPr lang="zh-CN" altLang="en-US" sz="2800" b="1" dirty="0"/>
          </a:p>
        </p:txBody>
      </p:sp>
    </p:spTree>
    <p:extLst>
      <p:ext uri="{BB962C8B-B14F-4D97-AF65-F5344CB8AC3E}">
        <p14:creationId xmlns:p14="http://schemas.microsoft.com/office/powerpoint/2010/main" val="49109304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310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 presetClass="entr" presetSubtype="1" fill="hold" nodeType="clickEffect">
                                  <p:stCondLst>
                                    <p:cond delay="0"/>
                                  </p:stCondLst>
                                  <p:childTnLst>
                                    <p:set>
                                      <p:cBhvr>
                                        <p:cTn id="10" dur="1" fill="hold">
                                          <p:stCondLst>
                                            <p:cond delay="0"/>
                                          </p:stCondLst>
                                        </p:cTn>
                                        <p:tgtEl>
                                          <p:spTgt spid="3122"/>
                                        </p:tgtEl>
                                        <p:attrNameLst>
                                          <p:attrName>style.visibility</p:attrName>
                                        </p:attrNameLst>
                                      </p:cBhvr>
                                      <p:to>
                                        <p:strVal val="visible"/>
                                      </p:to>
                                    </p:set>
                                    <p:anim calcmode="lin" valueType="num">
                                      <p:cBhvr additive="base">
                                        <p:cTn id="11" dur="500" fill="hold"/>
                                        <p:tgtEl>
                                          <p:spTgt spid="3122"/>
                                        </p:tgtEl>
                                        <p:attrNameLst>
                                          <p:attrName>ppt_x</p:attrName>
                                        </p:attrNameLst>
                                      </p:cBhvr>
                                      <p:tavLst>
                                        <p:tav tm="0">
                                          <p:val>
                                            <p:strVal val="#ppt_x"/>
                                          </p:val>
                                        </p:tav>
                                        <p:tav tm="100000">
                                          <p:val>
                                            <p:strVal val="#ppt_x"/>
                                          </p:val>
                                        </p:tav>
                                      </p:tavLst>
                                    </p:anim>
                                    <p:anim calcmode="lin" valueType="num">
                                      <p:cBhvr additive="base">
                                        <p:cTn id="12" dur="500" fill="hold"/>
                                        <p:tgtEl>
                                          <p:spTgt spid="3122"/>
                                        </p:tgtEl>
                                        <p:attrNameLst>
                                          <p:attrName>ppt_y</p:attrName>
                                        </p:attrNameLst>
                                      </p:cBhvr>
                                      <p:tavLst>
                                        <p:tav tm="0">
                                          <p:val>
                                            <p:strVal val="0-#ppt_h/2"/>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32" fill="hold" nodeType="clickEffect">
                                  <p:stCondLst>
                                    <p:cond delay="0"/>
                                  </p:stCondLst>
                                  <p:childTnLst>
                                    <p:set>
                                      <p:cBhvr>
                                        <p:cTn id="16" dur="1" fill="hold">
                                          <p:stCondLst>
                                            <p:cond delay="0"/>
                                          </p:stCondLst>
                                        </p:cTn>
                                        <p:tgtEl>
                                          <p:spTgt spid="3127"/>
                                        </p:tgtEl>
                                        <p:attrNameLst>
                                          <p:attrName>style.visibility</p:attrName>
                                        </p:attrNameLst>
                                      </p:cBhvr>
                                      <p:to>
                                        <p:strVal val="visible"/>
                                      </p:to>
                                    </p:set>
                                    <p:animEffect transition="in" filter="box(out)">
                                      <p:cBhvr>
                                        <p:cTn id="17" dur="500"/>
                                        <p:tgtEl>
                                          <p:spTgt spid="3127"/>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4" presetClass="entr" presetSubtype="32" fill="hold" nodeType="clickEffect">
                                  <p:stCondLst>
                                    <p:cond delay="0"/>
                                  </p:stCondLst>
                                  <p:childTnLst>
                                    <p:set>
                                      <p:cBhvr>
                                        <p:cTn id="21" dur="1" fill="hold">
                                          <p:stCondLst>
                                            <p:cond delay="0"/>
                                          </p:stCondLst>
                                        </p:cTn>
                                        <p:tgtEl>
                                          <p:spTgt spid="3107"/>
                                        </p:tgtEl>
                                        <p:attrNameLst>
                                          <p:attrName>style.visibility</p:attrName>
                                        </p:attrNameLst>
                                      </p:cBhvr>
                                      <p:to>
                                        <p:strVal val="visible"/>
                                      </p:to>
                                    </p:set>
                                    <p:animEffect transition="in" filter="box(out)">
                                      <p:cBhvr>
                                        <p:cTn id="22" dur="500"/>
                                        <p:tgtEl>
                                          <p:spTgt spid="3107"/>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4" presetClass="entr" presetSubtype="16" fill="hold" nodeType="clickEffect">
                                  <p:stCondLst>
                                    <p:cond delay="0"/>
                                  </p:stCondLst>
                                  <p:childTnLst>
                                    <p:set>
                                      <p:cBhvr>
                                        <p:cTn id="26" dur="1" fill="hold">
                                          <p:stCondLst>
                                            <p:cond delay="0"/>
                                          </p:stCondLst>
                                        </p:cTn>
                                        <p:tgtEl>
                                          <p:spTgt spid="3126"/>
                                        </p:tgtEl>
                                        <p:attrNameLst>
                                          <p:attrName>style.visibility</p:attrName>
                                        </p:attrNameLst>
                                      </p:cBhvr>
                                      <p:to>
                                        <p:strVal val="visible"/>
                                      </p:to>
                                    </p:set>
                                    <p:animEffect transition="in" filter="box(in)">
                                      <p:cBhvr>
                                        <p:cTn id="27" dur="500"/>
                                        <p:tgtEl>
                                          <p:spTgt spid="3126"/>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5" presetClass="entr" presetSubtype="5" fill="hold" grpId="0" nodeType="clickEffect">
                                  <p:stCondLst>
                                    <p:cond delay="0"/>
                                  </p:stCondLst>
                                  <p:childTnLst>
                                    <p:set>
                                      <p:cBhvr>
                                        <p:cTn id="31" dur="1" fill="hold">
                                          <p:stCondLst>
                                            <p:cond delay="0"/>
                                          </p:stCondLst>
                                        </p:cTn>
                                        <p:tgtEl>
                                          <p:spTgt spid="3128"/>
                                        </p:tgtEl>
                                        <p:attrNameLst>
                                          <p:attrName>style.visibility</p:attrName>
                                        </p:attrNameLst>
                                      </p:cBhvr>
                                      <p:to>
                                        <p:strVal val="visible"/>
                                      </p:to>
                                    </p:set>
                                    <p:animEffect transition="in" filter="checkerboard(down)">
                                      <p:cBhvr>
                                        <p:cTn id="32" dur="500"/>
                                        <p:tgtEl>
                                          <p:spTgt spid="3128"/>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4" presetClass="entr" presetSubtype="16" fill="hold" grpId="0" nodeType="clickEffect">
                                  <p:stCondLst>
                                    <p:cond delay="0"/>
                                  </p:stCondLst>
                                  <p:childTnLst>
                                    <p:set>
                                      <p:cBhvr>
                                        <p:cTn id="36" dur="1" fill="hold">
                                          <p:stCondLst>
                                            <p:cond delay="0"/>
                                          </p:stCondLst>
                                        </p:cTn>
                                        <p:tgtEl>
                                          <p:spTgt spid="3116"/>
                                        </p:tgtEl>
                                        <p:attrNameLst>
                                          <p:attrName>style.visibility</p:attrName>
                                        </p:attrNameLst>
                                      </p:cBhvr>
                                      <p:to>
                                        <p:strVal val="visible"/>
                                      </p:to>
                                    </p:set>
                                    <p:animEffect transition="in" filter="box(in)">
                                      <p:cBhvr>
                                        <p:cTn id="37" dur="500"/>
                                        <p:tgtEl>
                                          <p:spTgt spid="3116"/>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3" presetClass="entr" presetSubtype="10" fill="hold" nodeType="clickEffect">
                                  <p:stCondLst>
                                    <p:cond delay="0"/>
                                  </p:stCondLst>
                                  <p:childTnLst>
                                    <p:set>
                                      <p:cBhvr>
                                        <p:cTn id="41" dur="1" fill="hold">
                                          <p:stCondLst>
                                            <p:cond delay="0"/>
                                          </p:stCondLst>
                                        </p:cTn>
                                        <p:tgtEl>
                                          <p:spTgt spid="3115"/>
                                        </p:tgtEl>
                                        <p:attrNameLst>
                                          <p:attrName>style.visibility</p:attrName>
                                        </p:attrNameLst>
                                      </p:cBhvr>
                                      <p:to>
                                        <p:strVal val="visible"/>
                                      </p:to>
                                    </p:set>
                                    <p:animEffect transition="in" filter="blinds(horizontal)">
                                      <p:cBhvr>
                                        <p:cTn id="42" dur="500"/>
                                        <p:tgtEl>
                                          <p:spTgt spid="3115"/>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17" presetClass="entr" presetSubtype="10" fill="hold" grpId="0" nodeType="clickEffect">
                                  <p:stCondLst>
                                    <p:cond delay="0"/>
                                  </p:stCondLst>
                                  <p:childTnLst>
                                    <p:set>
                                      <p:cBhvr>
                                        <p:cTn id="46" dur="1" fill="hold">
                                          <p:stCondLst>
                                            <p:cond delay="0"/>
                                          </p:stCondLst>
                                        </p:cTn>
                                        <p:tgtEl>
                                          <p:spTgt spid="3118"/>
                                        </p:tgtEl>
                                        <p:attrNameLst>
                                          <p:attrName>style.visibility</p:attrName>
                                        </p:attrNameLst>
                                      </p:cBhvr>
                                      <p:to>
                                        <p:strVal val="visible"/>
                                      </p:to>
                                    </p:set>
                                    <p:anim calcmode="lin" valueType="num">
                                      <p:cBhvr>
                                        <p:cTn id="47" dur="500" fill="hold"/>
                                        <p:tgtEl>
                                          <p:spTgt spid="3118"/>
                                        </p:tgtEl>
                                        <p:attrNameLst>
                                          <p:attrName>ppt_w</p:attrName>
                                        </p:attrNameLst>
                                      </p:cBhvr>
                                      <p:tavLst>
                                        <p:tav tm="0">
                                          <p:val>
                                            <p:fltVal val="0"/>
                                          </p:val>
                                        </p:tav>
                                        <p:tav tm="100000">
                                          <p:val>
                                            <p:strVal val="#ppt_w"/>
                                          </p:val>
                                        </p:tav>
                                      </p:tavLst>
                                    </p:anim>
                                    <p:anim calcmode="lin" valueType="num">
                                      <p:cBhvr>
                                        <p:cTn id="48" dur="500" fill="hold"/>
                                        <p:tgtEl>
                                          <p:spTgt spid="3118"/>
                                        </p:tgtEl>
                                        <p:attrNameLst>
                                          <p:attrName>ppt_h</p:attrName>
                                        </p:attrNameLst>
                                      </p:cBhvr>
                                      <p:tavLst>
                                        <p:tav tm="0">
                                          <p:val>
                                            <p:strVal val="#ppt_h"/>
                                          </p:val>
                                        </p:tav>
                                        <p:tav tm="100000">
                                          <p:val>
                                            <p:strVal val="#ppt_h"/>
                                          </p:val>
                                        </p:tav>
                                      </p:tavLst>
                                    </p:anim>
                                  </p:childTnLst>
                                </p:cTn>
                              </p:par>
                            </p:childTnLst>
                          </p:cTn>
                        </p:par>
                      </p:childTnLst>
                    </p:cTn>
                  </p:par>
                  <p:par>
                    <p:cTn id="49" fill="hold" nodeType="clickPar">
                      <p:stCondLst>
                        <p:cond delay="indefinite"/>
                      </p:stCondLst>
                      <p:childTnLst>
                        <p:par>
                          <p:cTn id="50" fill="hold" nodeType="withGroup">
                            <p:stCondLst>
                              <p:cond delay="0"/>
                            </p:stCondLst>
                            <p:childTnLst>
                              <p:par>
                                <p:cTn id="51" presetID="4" presetClass="entr" presetSubtype="16" fill="hold" nodeType="clickEffect">
                                  <p:stCondLst>
                                    <p:cond delay="0"/>
                                  </p:stCondLst>
                                  <p:childTnLst>
                                    <p:set>
                                      <p:cBhvr>
                                        <p:cTn id="52" dur="1" fill="hold">
                                          <p:stCondLst>
                                            <p:cond delay="0"/>
                                          </p:stCondLst>
                                        </p:cTn>
                                        <p:tgtEl>
                                          <p:spTgt spid="3120"/>
                                        </p:tgtEl>
                                        <p:attrNameLst>
                                          <p:attrName>style.visibility</p:attrName>
                                        </p:attrNameLst>
                                      </p:cBhvr>
                                      <p:to>
                                        <p:strVal val="visible"/>
                                      </p:to>
                                    </p:set>
                                    <p:animEffect transition="in" filter="box(in)">
                                      <p:cBhvr>
                                        <p:cTn id="53" dur="500"/>
                                        <p:tgtEl>
                                          <p:spTgt spid="3120"/>
                                        </p:tgtEl>
                                      </p:cBhvr>
                                    </p:animEffect>
                                  </p:childTnLst>
                                </p:cTn>
                              </p:par>
                            </p:childTnLst>
                          </p:cTn>
                        </p:par>
                      </p:childTnLst>
                    </p:cTn>
                  </p:par>
                  <p:par>
                    <p:cTn id="54" fill="hold" nodeType="clickPar">
                      <p:stCondLst>
                        <p:cond delay="indefinite"/>
                      </p:stCondLst>
                      <p:childTnLst>
                        <p:par>
                          <p:cTn id="55" fill="hold" nodeType="withGroup">
                            <p:stCondLst>
                              <p:cond delay="0"/>
                            </p:stCondLst>
                            <p:childTnLst>
                              <p:par>
                                <p:cTn id="56" presetID="23" presetClass="entr" presetSubtype="16" fill="hold" grpId="0" nodeType="clickEffect">
                                  <p:stCondLst>
                                    <p:cond delay="0"/>
                                  </p:stCondLst>
                                  <p:childTnLst>
                                    <p:set>
                                      <p:cBhvr>
                                        <p:cTn id="57" dur="1" fill="hold">
                                          <p:stCondLst>
                                            <p:cond delay="0"/>
                                          </p:stCondLst>
                                        </p:cTn>
                                        <p:tgtEl>
                                          <p:spTgt spid="3124"/>
                                        </p:tgtEl>
                                        <p:attrNameLst>
                                          <p:attrName>style.visibility</p:attrName>
                                        </p:attrNameLst>
                                      </p:cBhvr>
                                      <p:to>
                                        <p:strVal val="visible"/>
                                      </p:to>
                                    </p:set>
                                    <p:anim calcmode="lin" valueType="num">
                                      <p:cBhvr>
                                        <p:cTn id="58" dur="500" fill="hold"/>
                                        <p:tgtEl>
                                          <p:spTgt spid="3124"/>
                                        </p:tgtEl>
                                        <p:attrNameLst>
                                          <p:attrName>ppt_w</p:attrName>
                                        </p:attrNameLst>
                                      </p:cBhvr>
                                      <p:tavLst>
                                        <p:tav tm="0">
                                          <p:val>
                                            <p:fltVal val="0"/>
                                          </p:val>
                                        </p:tav>
                                        <p:tav tm="100000">
                                          <p:val>
                                            <p:strVal val="#ppt_w"/>
                                          </p:val>
                                        </p:tav>
                                      </p:tavLst>
                                    </p:anim>
                                    <p:anim calcmode="lin" valueType="num">
                                      <p:cBhvr>
                                        <p:cTn id="59" dur="500" fill="hold"/>
                                        <p:tgtEl>
                                          <p:spTgt spid="3124"/>
                                        </p:tgtEl>
                                        <p:attrNameLst>
                                          <p:attrName>ppt_h</p:attrName>
                                        </p:attrNameLst>
                                      </p:cBhvr>
                                      <p:tavLst>
                                        <p:tav tm="0">
                                          <p:val>
                                            <p:fltVal val="0"/>
                                          </p:val>
                                        </p:tav>
                                        <p:tav tm="100000">
                                          <p:val>
                                            <p:strVal val="#ppt_h"/>
                                          </p:val>
                                        </p:tav>
                                      </p:tavLst>
                                    </p:anim>
                                  </p:childTnLst>
                                </p:cTn>
                              </p:par>
                            </p:childTnLst>
                          </p:cTn>
                        </p:par>
                      </p:childTnLst>
                    </p:cTn>
                  </p:par>
                  <p:par>
                    <p:cTn id="60" fill="hold" nodeType="clickPar">
                      <p:stCondLst>
                        <p:cond delay="indefinite"/>
                      </p:stCondLst>
                      <p:childTnLst>
                        <p:par>
                          <p:cTn id="61" fill="hold" nodeType="withGroup">
                            <p:stCondLst>
                              <p:cond delay="0"/>
                            </p:stCondLst>
                            <p:childTnLst>
                              <p:par>
                                <p:cTn id="62" presetID="16" presetClass="entr" presetSubtype="26" fill="hold" grpId="0" nodeType="clickEffect">
                                  <p:stCondLst>
                                    <p:cond delay="0"/>
                                  </p:stCondLst>
                                  <p:childTnLst>
                                    <p:set>
                                      <p:cBhvr>
                                        <p:cTn id="63" dur="1" fill="hold">
                                          <p:stCondLst>
                                            <p:cond delay="0"/>
                                          </p:stCondLst>
                                        </p:cTn>
                                        <p:tgtEl>
                                          <p:spTgt spid="3123"/>
                                        </p:tgtEl>
                                        <p:attrNameLst>
                                          <p:attrName>style.visibility</p:attrName>
                                        </p:attrNameLst>
                                      </p:cBhvr>
                                      <p:to>
                                        <p:strVal val="visible"/>
                                      </p:to>
                                    </p:set>
                                    <p:animEffect transition="in" filter="barn(inHorizontal)">
                                      <p:cBhvr>
                                        <p:cTn id="64" dur="500"/>
                                        <p:tgtEl>
                                          <p:spTgt spid="31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16" grpId="0" autoUpdateAnimBg="0"/>
      <p:bldP spid="3118" grpId="0" autoUpdateAnimBg="0"/>
      <p:bldP spid="3123" grpId="0" autoUpdateAnimBg="0"/>
      <p:bldP spid="3124" grpId="0" animBg="1" autoUpdateAnimBg="0"/>
      <p:bldP spid="3128" grpId="0" autoUpdateAnimBg="0"/>
    </p:bldLst>
  </p:timing>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101" name="Text Box 5"/>
          <p:cNvSpPr txBox="1">
            <a:spLocks noChangeArrowheads="1"/>
          </p:cNvSpPr>
          <p:nvPr/>
        </p:nvSpPr>
        <p:spPr bwMode="auto">
          <a:xfrm>
            <a:off x="381000" y="730250"/>
            <a:ext cx="1371600" cy="579438"/>
          </a:xfrm>
          <a:prstGeom prst="rect">
            <a:avLst/>
          </a:prstGeom>
          <a:solidFill>
            <a:srgbClr val="FF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3200" b="1">
                <a:ea typeface="楷体_GB2312" pitchFamily="49" charset="-122"/>
              </a:rPr>
              <a:t>模型</a:t>
            </a:r>
            <a:r>
              <a:rPr lang="en-US" altLang="zh-CN" sz="3200" b="1"/>
              <a:t>3</a:t>
            </a:r>
          </a:p>
        </p:txBody>
      </p:sp>
      <p:sp>
        <p:nvSpPr>
          <p:cNvPr id="4102" name="Text Box 6"/>
          <p:cNvSpPr txBox="1">
            <a:spLocks noChangeArrowheads="1"/>
          </p:cNvSpPr>
          <p:nvPr/>
        </p:nvSpPr>
        <p:spPr bwMode="auto">
          <a:xfrm>
            <a:off x="1981200" y="654050"/>
            <a:ext cx="5257800" cy="1117600"/>
          </a:xfrm>
          <a:prstGeom prst="rect">
            <a:avLst/>
          </a:prstGeom>
          <a:noFill/>
          <a:ln>
            <a:noFill/>
          </a:ln>
          <a:effectLst/>
          <a:extLst>
            <a:ext uri="{909E8E84-426E-40DD-AFC4-6F175D3DCCD1}">
              <a14:hiddenFill xmlns:a14="http://schemas.microsoft.com/office/drawing/2010/main">
                <a:solidFill>
                  <a:srgbClr val="00FF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0000"/>
              </a:lnSpc>
              <a:spcBef>
                <a:spcPct val="50000"/>
              </a:spcBef>
            </a:pPr>
            <a:r>
              <a:rPr lang="zh-CN" altLang="en-US" sz="2800" b="1" dirty="0"/>
              <a:t>传染病无免疫性</a:t>
            </a:r>
            <a:r>
              <a:rPr lang="en-US" altLang="zh-CN" sz="2800" b="1" dirty="0"/>
              <a:t>——</a:t>
            </a:r>
            <a:r>
              <a:rPr lang="zh-CN" altLang="en-US" sz="2800" b="1" dirty="0"/>
              <a:t>病人治愈成为健康人，健康人可再次被感染</a:t>
            </a:r>
          </a:p>
        </p:txBody>
      </p:sp>
      <p:sp>
        <p:nvSpPr>
          <p:cNvPr id="4103" name="Text Box 7"/>
          <p:cNvSpPr txBox="1">
            <a:spLocks noChangeArrowheads="1"/>
          </p:cNvSpPr>
          <p:nvPr/>
        </p:nvSpPr>
        <p:spPr bwMode="auto">
          <a:xfrm>
            <a:off x="152400" y="1963738"/>
            <a:ext cx="1752600" cy="519112"/>
          </a:xfrm>
          <a:prstGeom prst="rect">
            <a:avLst/>
          </a:prstGeom>
          <a:solidFill>
            <a:srgbClr val="FF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800" b="1">
                <a:ea typeface="楷体_GB2312" pitchFamily="49" charset="-122"/>
              </a:rPr>
              <a:t>增加假设</a:t>
            </a:r>
          </a:p>
        </p:txBody>
      </p:sp>
      <p:sp>
        <p:nvSpPr>
          <p:cNvPr id="4104" name="Text Box 8"/>
          <p:cNvSpPr txBox="1">
            <a:spLocks noChangeArrowheads="1"/>
          </p:cNvSpPr>
          <p:nvPr/>
        </p:nvSpPr>
        <p:spPr bwMode="auto">
          <a:xfrm>
            <a:off x="7315200" y="1035050"/>
            <a:ext cx="1676400" cy="519113"/>
          </a:xfrm>
          <a:prstGeom prst="rect">
            <a:avLst/>
          </a:prstGeom>
          <a:solidFill>
            <a:srgbClr val="FF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800" b="1" dirty="0"/>
              <a:t>SIS </a:t>
            </a:r>
            <a:r>
              <a:rPr lang="zh-CN" altLang="zh-CN" sz="2800" b="1" dirty="0">
                <a:ea typeface="楷体_GB2312" pitchFamily="49" charset="-122"/>
              </a:rPr>
              <a:t>模型</a:t>
            </a:r>
            <a:endParaRPr lang="zh-CN" altLang="en-US" sz="2800" b="1" dirty="0">
              <a:ea typeface="楷体_GB2312" pitchFamily="49" charset="-122"/>
            </a:endParaRPr>
          </a:p>
        </p:txBody>
      </p:sp>
      <p:sp>
        <p:nvSpPr>
          <p:cNvPr id="4105" name="Text Box 9"/>
          <p:cNvSpPr txBox="1">
            <a:spLocks noChangeArrowheads="1"/>
          </p:cNvSpPr>
          <p:nvPr/>
        </p:nvSpPr>
        <p:spPr bwMode="auto">
          <a:xfrm>
            <a:off x="2057400" y="1873250"/>
            <a:ext cx="4572000" cy="604838"/>
          </a:xfrm>
          <a:prstGeom prst="rect">
            <a:avLst/>
          </a:prstGeom>
          <a:noFill/>
          <a:ln>
            <a:noFill/>
          </a:ln>
          <a:effectLst/>
          <a:extLst>
            <a:ext uri="{909E8E84-426E-40DD-AFC4-6F175D3DCCD1}">
              <a14:hiddenFill xmlns:a14="http://schemas.microsoft.com/office/drawing/2010/main">
                <a:solidFill>
                  <a:srgbClr val="00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0000"/>
              </a:lnSpc>
              <a:spcBef>
                <a:spcPct val="50000"/>
              </a:spcBef>
            </a:pPr>
            <a:r>
              <a:rPr lang="en-US" altLang="zh-CN" sz="2800" b="1" dirty="0"/>
              <a:t>3</a:t>
            </a:r>
            <a:r>
              <a:rPr lang="zh-CN" altLang="en-US" sz="2800" b="1" dirty="0"/>
              <a:t>）病人每天治愈的比例为</a:t>
            </a:r>
            <a:r>
              <a:rPr lang="zh-CN" altLang="en-US" sz="2800" b="1" i="1" dirty="0">
                <a:sym typeface="Symbol" panose="05050102010706020507" pitchFamily="18" charset="2"/>
              </a:rPr>
              <a:t></a:t>
            </a:r>
            <a:endParaRPr lang="zh-CN" altLang="en-US" sz="2800" b="1" i="1" dirty="0"/>
          </a:p>
        </p:txBody>
      </p:sp>
      <p:sp>
        <p:nvSpPr>
          <p:cNvPr id="4106" name="Text Box 10"/>
          <p:cNvSpPr txBox="1">
            <a:spLocks noChangeArrowheads="1"/>
          </p:cNvSpPr>
          <p:nvPr/>
        </p:nvSpPr>
        <p:spPr bwMode="auto">
          <a:xfrm>
            <a:off x="6781800" y="1887538"/>
            <a:ext cx="2285528" cy="519112"/>
          </a:xfrm>
          <a:prstGeom prst="rect">
            <a:avLst/>
          </a:prstGeom>
          <a:solidFill>
            <a:srgbClr val="66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zh-CN" sz="2800" b="1" i="1" dirty="0">
                <a:sym typeface="Symbol" panose="05050102010706020507" pitchFamily="18" charset="2"/>
              </a:rPr>
              <a:t> </a:t>
            </a:r>
            <a:r>
              <a:rPr lang="en-US" altLang="zh-CN" sz="2800" b="1" dirty="0">
                <a:sym typeface="Symbol" panose="05050102010706020507" pitchFamily="18" charset="2"/>
              </a:rPr>
              <a:t>~</a:t>
            </a:r>
            <a:r>
              <a:rPr lang="zh-CN" altLang="en-US" sz="2800" b="1" dirty="0">
                <a:sym typeface="Symbol" panose="05050102010706020507" pitchFamily="18" charset="2"/>
              </a:rPr>
              <a:t>日</a:t>
            </a:r>
            <a:r>
              <a:rPr lang="zh-CN" altLang="en-US" sz="2800" b="1" dirty="0"/>
              <a:t>治愈率</a:t>
            </a:r>
          </a:p>
        </p:txBody>
      </p:sp>
      <p:graphicFrame>
        <p:nvGraphicFramePr>
          <p:cNvPr id="4107" name="Object 11"/>
          <p:cNvGraphicFramePr>
            <a:graphicFrameLocks noChangeAspect="1"/>
          </p:cNvGraphicFramePr>
          <p:nvPr/>
        </p:nvGraphicFramePr>
        <p:xfrm>
          <a:off x="1219200" y="2787650"/>
          <a:ext cx="7689850" cy="533400"/>
        </p:xfrm>
        <a:graphic>
          <a:graphicData uri="http://schemas.openxmlformats.org/presentationml/2006/ole">
            <mc:AlternateContent xmlns:mc="http://schemas.openxmlformats.org/markup-compatibility/2006">
              <mc:Choice xmlns:v="urn:schemas-microsoft-com:vml" Requires="v">
                <p:oleObj spid="_x0000_s5236" name="公式" r:id="rId3" imgW="3301920" imgH="241200" progId="Equation.3">
                  <p:embed/>
                </p:oleObj>
              </mc:Choice>
              <mc:Fallback>
                <p:oleObj name="公式" r:id="rId3" imgW="3301920" imgH="241200" progId="Equation.3">
                  <p:embed/>
                  <p:pic>
                    <p:nvPicPr>
                      <p:cNvPr id="4107" name="Object 11"/>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9200" y="2787650"/>
                        <a:ext cx="7689850" cy="533400"/>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108" name="Text Box 12"/>
          <p:cNvSpPr txBox="1">
            <a:spLocks noChangeArrowheads="1"/>
          </p:cNvSpPr>
          <p:nvPr/>
        </p:nvSpPr>
        <p:spPr bwMode="auto">
          <a:xfrm>
            <a:off x="152400" y="2787650"/>
            <a:ext cx="990600" cy="519113"/>
          </a:xfrm>
          <a:prstGeom prst="rect">
            <a:avLst/>
          </a:prstGeom>
          <a:solidFill>
            <a:srgbClr val="FF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800" b="1">
                <a:ea typeface="楷体_GB2312" pitchFamily="49" charset="-122"/>
              </a:rPr>
              <a:t>建模</a:t>
            </a:r>
          </a:p>
        </p:txBody>
      </p:sp>
      <p:graphicFrame>
        <p:nvGraphicFramePr>
          <p:cNvPr id="4110" name="Object 14"/>
          <p:cNvGraphicFramePr>
            <a:graphicFrameLocks noChangeAspect="1"/>
          </p:cNvGraphicFramePr>
          <p:nvPr/>
        </p:nvGraphicFramePr>
        <p:xfrm>
          <a:off x="1187450" y="5300663"/>
          <a:ext cx="1447800" cy="515937"/>
        </p:xfrm>
        <a:graphic>
          <a:graphicData uri="http://schemas.openxmlformats.org/presentationml/2006/ole">
            <mc:AlternateContent xmlns:mc="http://schemas.openxmlformats.org/markup-compatibility/2006">
              <mc:Choice xmlns:v="urn:schemas-microsoft-com:vml" Requires="v">
                <p:oleObj spid="_x0000_s5237" name="公式" r:id="rId5" imgW="711000" imgH="241200" progId="Equation.3">
                  <p:embed/>
                </p:oleObj>
              </mc:Choice>
              <mc:Fallback>
                <p:oleObj name="公式" r:id="rId5" imgW="711000" imgH="241200" progId="Equation.3">
                  <p:embed/>
                  <p:pic>
                    <p:nvPicPr>
                      <p:cNvPr id="4110" name="Object 14"/>
                      <p:cNvPicPr preferRelativeResize="0">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87450" y="5300663"/>
                        <a:ext cx="1447800" cy="515937"/>
                      </a:xfrm>
                      <a:prstGeom prst="rect">
                        <a:avLst/>
                      </a:prstGeom>
                      <a:solidFill>
                        <a:srgbClr val="00FF9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111" name="Text Box 15"/>
          <p:cNvSpPr txBox="1">
            <a:spLocks noChangeArrowheads="1"/>
          </p:cNvSpPr>
          <p:nvPr/>
        </p:nvSpPr>
        <p:spPr bwMode="auto">
          <a:xfrm>
            <a:off x="6444208" y="3702050"/>
            <a:ext cx="2623120" cy="519113"/>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zh-CN" sz="2800" b="1" i="1" dirty="0">
                <a:sym typeface="Symbol" panose="05050102010706020507" pitchFamily="18" charset="2"/>
              </a:rPr>
              <a:t> </a:t>
            </a:r>
            <a:r>
              <a:rPr lang="en-US" altLang="zh-CN" sz="2800" b="1" dirty="0">
                <a:sym typeface="Symbol" panose="05050102010706020507" pitchFamily="18" charset="2"/>
              </a:rPr>
              <a:t>~ </a:t>
            </a:r>
            <a:r>
              <a:rPr lang="zh-CN" altLang="en-US" sz="2800" b="1" dirty="0">
                <a:sym typeface="Symbol" panose="05050102010706020507" pitchFamily="18" charset="2"/>
              </a:rPr>
              <a:t>日接触率</a:t>
            </a:r>
          </a:p>
        </p:txBody>
      </p:sp>
      <p:sp>
        <p:nvSpPr>
          <p:cNvPr id="4112" name="Text Box 16"/>
          <p:cNvSpPr txBox="1">
            <a:spLocks noChangeArrowheads="1"/>
          </p:cNvSpPr>
          <p:nvPr/>
        </p:nvSpPr>
        <p:spPr bwMode="auto">
          <a:xfrm>
            <a:off x="6516216" y="4464050"/>
            <a:ext cx="2362200" cy="519113"/>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zh-CN" sz="2800" b="1" dirty="0">
                <a:sym typeface="Symbol" panose="05050102010706020507" pitchFamily="18" charset="2"/>
              </a:rPr>
              <a:t>1/</a:t>
            </a:r>
            <a:r>
              <a:rPr lang="en-US" altLang="zh-CN" sz="2800" b="1" i="1" dirty="0">
                <a:sym typeface="Symbol" panose="05050102010706020507" pitchFamily="18" charset="2"/>
              </a:rPr>
              <a:t> </a:t>
            </a:r>
            <a:r>
              <a:rPr lang="en-US" altLang="zh-CN" sz="2800" b="1" dirty="0">
                <a:sym typeface="Symbol" panose="05050102010706020507" pitchFamily="18" charset="2"/>
              </a:rPr>
              <a:t>~</a:t>
            </a:r>
            <a:r>
              <a:rPr lang="zh-CN" altLang="en-US" sz="2800" b="1" dirty="0">
                <a:sym typeface="Symbol" panose="05050102010706020507" pitchFamily="18" charset="2"/>
              </a:rPr>
              <a:t>感染期</a:t>
            </a:r>
            <a:endParaRPr lang="zh-CN" altLang="en-US" sz="2800" b="1" dirty="0"/>
          </a:p>
        </p:txBody>
      </p:sp>
      <p:sp>
        <p:nvSpPr>
          <p:cNvPr id="4113" name="Text Box 17"/>
          <p:cNvSpPr txBox="1">
            <a:spLocks noChangeArrowheads="1"/>
          </p:cNvSpPr>
          <p:nvPr/>
        </p:nvSpPr>
        <p:spPr bwMode="auto">
          <a:xfrm>
            <a:off x="3276600" y="5229225"/>
            <a:ext cx="5013325" cy="946150"/>
          </a:xfrm>
          <a:prstGeom prst="rect">
            <a:avLst/>
          </a:prstGeom>
          <a:solidFill>
            <a:srgbClr val="66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800" b="1" i="1" dirty="0">
                <a:sym typeface="Symbol" panose="05050102010706020507" pitchFamily="18" charset="2"/>
              </a:rPr>
              <a:t> </a:t>
            </a:r>
            <a:r>
              <a:rPr lang="en-US" altLang="zh-CN" sz="2800" b="1" dirty="0">
                <a:sym typeface="Symbol" panose="05050102010706020507" pitchFamily="18" charset="2"/>
              </a:rPr>
              <a:t> ~ </a:t>
            </a:r>
            <a:r>
              <a:rPr lang="zh-CN" altLang="en-US" sz="2800" b="1" dirty="0">
                <a:sym typeface="Symbol" panose="05050102010706020507" pitchFamily="18" charset="2"/>
              </a:rPr>
              <a:t>一个感染期内</a:t>
            </a:r>
            <a:r>
              <a:rPr lang="zh-CN" altLang="en-US" sz="2800" b="1" dirty="0"/>
              <a:t>每个病人的有效接触人数，称为</a:t>
            </a:r>
            <a:r>
              <a:rPr lang="zh-CN" altLang="en-US" sz="2800" b="1" dirty="0">
                <a:solidFill>
                  <a:srgbClr val="FF3300"/>
                </a:solidFill>
              </a:rPr>
              <a:t>接触数</a:t>
            </a:r>
            <a:r>
              <a:rPr lang="zh-CN" altLang="en-US" sz="2800" b="1" dirty="0"/>
              <a:t>。</a:t>
            </a:r>
          </a:p>
        </p:txBody>
      </p:sp>
      <p:grpSp>
        <p:nvGrpSpPr>
          <p:cNvPr id="4115" name="Group 19"/>
          <p:cNvGrpSpPr>
            <a:grpSpLocks/>
          </p:cNvGrpSpPr>
          <p:nvPr/>
        </p:nvGrpSpPr>
        <p:grpSpPr bwMode="auto">
          <a:xfrm>
            <a:off x="609600" y="3473450"/>
            <a:ext cx="4572000" cy="1676400"/>
            <a:chOff x="384" y="1920"/>
            <a:chExt cx="2880" cy="1056"/>
          </a:xfrm>
        </p:grpSpPr>
        <p:graphicFrame>
          <p:nvGraphicFramePr>
            <p:cNvPr id="4100" name="Object 4"/>
            <p:cNvGraphicFramePr>
              <a:graphicFrameLocks noChangeAspect="1"/>
            </p:cNvGraphicFramePr>
            <p:nvPr/>
          </p:nvGraphicFramePr>
          <p:xfrm>
            <a:off x="720" y="1920"/>
            <a:ext cx="2544" cy="1056"/>
          </p:xfrm>
          <a:graphic>
            <a:graphicData uri="http://schemas.openxmlformats.org/presentationml/2006/ole">
              <mc:AlternateContent xmlns:mc="http://schemas.openxmlformats.org/markup-compatibility/2006">
                <mc:Choice xmlns:v="urn:schemas-microsoft-com:vml" Requires="v">
                  <p:oleObj spid="_x0000_s5238" name="公式" r:id="rId7" imgW="1434960" imgH="799920" progId="Equation.3">
                    <p:embed/>
                  </p:oleObj>
                </mc:Choice>
                <mc:Fallback>
                  <p:oleObj name="公式" r:id="rId7" imgW="1434960" imgH="799920" progId="Equation.3">
                    <p:embed/>
                    <p:pic>
                      <p:nvPicPr>
                        <p:cNvPr id="4100" name="Object 4"/>
                        <p:cNvPicPr preferRelativeResize="0">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20" y="1920"/>
                          <a:ext cx="2544" cy="1056"/>
                        </a:xfrm>
                        <a:prstGeom prst="rect">
                          <a:avLst/>
                        </a:prstGeom>
                        <a:solidFill>
                          <a:srgbClr val="FFFF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114" name="AutoShape 18"/>
            <p:cNvSpPr>
              <a:spLocks noChangeArrowheads="1"/>
            </p:cNvSpPr>
            <p:nvPr/>
          </p:nvSpPr>
          <p:spPr bwMode="auto">
            <a:xfrm>
              <a:off x="384" y="2304"/>
              <a:ext cx="144" cy="306"/>
            </a:xfrm>
            <a:prstGeom prst="rightArrow">
              <a:avLst>
                <a:gd name="adj1" fmla="val 50000"/>
                <a:gd name="adj2" fmla="val 25000"/>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170052986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102"/>
                                        </p:tgtEl>
                                        <p:attrNameLst>
                                          <p:attrName>style.visibility</p:attrName>
                                        </p:attrNameLst>
                                      </p:cBhvr>
                                      <p:to>
                                        <p:strVal val="visible"/>
                                      </p:to>
                                    </p:set>
                                    <p:animEffect transition="in" filter="blinds(horizontal)">
                                      <p:cBhvr>
                                        <p:cTn id="7" dur="500"/>
                                        <p:tgtEl>
                                          <p:spTgt spid="410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4104"/>
                                        </p:tgtEl>
                                        <p:attrNameLst>
                                          <p:attrName>style.visibility</p:attrName>
                                        </p:attrNameLst>
                                      </p:cBhvr>
                                      <p:to>
                                        <p:strVal val="visible"/>
                                      </p:to>
                                    </p:set>
                                    <p:anim calcmode="lin" valueType="num">
                                      <p:cBhvr>
                                        <p:cTn id="12" dur="500" fill="hold"/>
                                        <p:tgtEl>
                                          <p:spTgt spid="4104"/>
                                        </p:tgtEl>
                                        <p:attrNameLst>
                                          <p:attrName>ppt_w</p:attrName>
                                        </p:attrNameLst>
                                      </p:cBhvr>
                                      <p:tavLst>
                                        <p:tav tm="0">
                                          <p:val>
                                            <p:fltVal val="0"/>
                                          </p:val>
                                        </p:tav>
                                        <p:tav tm="100000">
                                          <p:val>
                                            <p:strVal val="#ppt_w"/>
                                          </p:val>
                                        </p:tav>
                                      </p:tavLst>
                                    </p:anim>
                                    <p:anim calcmode="lin" valueType="num">
                                      <p:cBhvr>
                                        <p:cTn id="13" dur="500" fill="hold"/>
                                        <p:tgtEl>
                                          <p:spTgt spid="4104"/>
                                        </p:tgtEl>
                                        <p:attrNameLst>
                                          <p:attrName>ppt_h</p:attrName>
                                        </p:attrNameLst>
                                      </p:cBhvr>
                                      <p:tavLst>
                                        <p:tav tm="0">
                                          <p:val>
                                            <p:fltVal val="0"/>
                                          </p:val>
                                        </p:tav>
                                        <p:tav tm="100000">
                                          <p:val>
                                            <p:strVal val="#ppt_h"/>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1" presetClass="entr" presetSubtype="0" fill="hold" grpId="0" nodeType="clickEffect">
                                  <p:stCondLst>
                                    <p:cond delay="0"/>
                                  </p:stCondLst>
                                  <p:childTnLst>
                                    <p:set>
                                      <p:cBhvr>
                                        <p:cTn id="17" dur="1" fill="hold">
                                          <p:stCondLst>
                                            <p:cond delay="499"/>
                                          </p:stCondLst>
                                        </p:cTn>
                                        <p:tgtEl>
                                          <p:spTgt spid="4103"/>
                                        </p:tgtEl>
                                        <p:attrNameLst>
                                          <p:attrName>style.visibility</p:attrName>
                                        </p:attrNameLst>
                                      </p:cBhvr>
                                      <p:to>
                                        <p:strVal val="visible"/>
                                      </p:to>
                                    </p:set>
                                  </p:childTnLst>
                                </p:cTn>
                              </p:par>
                            </p:childTnLst>
                          </p:cTn>
                        </p:par>
                      </p:childTnLst>
                    </p:cTn>
                  </p:par>
                  <p:par>
                    <p:cTn id="18" fill="hold" nodeType="clickPar">
                      <p:stCondLst>
                        <p:cond delay="indefinite"/>
                      </p:stCondLst>
                      <p:childTnLst>
                        <p:par>
                          <p:cTn id="19" fill="hold" nodeType="withGroup">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4105"/>
                                        </p:tgtEl>
                                        <p:attrNameLst>
                                          <p:attrName>style.visibility</p:attrName>
                                        </p:attrNameLst>
                                      </p:cBhvr>
                                      <p:to>
                                        <p:strVal val="visible"/>
                                      </p:to>
                                    </p:set>
                                    <p:animEffect transition="in" filter="box(in)">
                                      <p:cBhvr>
                                        <p:cTn id="22" dur="500"/>
                                        <p:tgtEl>
                                          <p:spTgt spid="4105"/>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6" presetClass="entr" presetSubtype="42" fill="hold" grpId="0" nodeType="clickEffect">
                                  <p:stCondLst>
                                    <p:cond delay="0"/>
                                  </p:stCondLst>
                                  <p:childTnLst>
                                    <p:set>
                                      <p:cBhvr>
                                        <p:cTn id="26" dur="1" fill="hold">
                                          <p:stCondLst>
                                            <p:cond delay="0"/>
                                          </p:stCondLst>
                                        </p:cTn>
                                        <p:tgtEl>
                                          <p:spTgt spid="4106"/>
                                        </p:tgtEl>
                                        <p:attrNameLst>
                                          <p:attrName>style.visibility</p:attrName>
                                        </p:attrNameLst>
                                      </p:cBhvr>
                                      <p:to>
                                        <p:strVal val="visible"/>
                                      </p:to>
                                    </p:set>
                                    <p:animEffect transition="in" filter="barn(outHorizontal)">
                                      <p:cBhvr>
                                        <p:cTn id="27" dur="500"/>
                                        <p:tgtEl>
                                          <p:spTgt spid="4106"/>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 presetClass="entr" presetSubtype="0" fill="hold" grpId="0" nodeType="clickEffect">
                                  <p:stCondLst>
                                    <p:cond delay="0"/>
                                  </p:stCondLst>
                                  <p:childTnLst>
                                    <p:set>
                                      <p:cBhvr>
                                        <p:cTn id="31" dur="1" fill="hold">
                                          <p:stCondLst>
                                            <p:cond delay="499"/>
                                          </p:stCondLst>
                                        </p:cTn>
                                        <p:tgtEl>
                                          <p:spTgt spid="4108"/>
                                        </p:tgtEl>
                                        <p:attrNameLst>
                                          <p:attrName>style.visibility</p:attrName>
                                        </p:attrNameLst>
                                      </p:cBhvr>
                                      <p:to>
                                        <p:strVal val="visible"/>
                                      </p:to>
                                    </p:set>
                                  </p:childTnLst>
                                </p:cTn>
                              </p:par>
                            </p:childTnLst>
                          </p:cTn>
                        </p:par>
                      </p:childTnLst>
                    </p:cTn>
                  </p:par>
                  <p:par>
                    <p:cTn id="32" fill="hold" nodeType="clickPar">
                      <p:stCondLst>
                        <p:cond delay="indefinite"/>
                      </p:stCondLst>
                      <p:childTnLst>
                        <p:par>
                          <p:cTn id="33" fill="hold" nodeType="withGroup">
                            <p:stCondLst>
                              <p:cond delay="0"/>
                            </p:stCondLst>
                            <p:childTnLst>
                              <p:par>
                                <p:cTn id="34" presetID="3" presetClass="entr" presetSubtype="10" fill="hold" nodeType="clickEffect">
                                  <p:stCondLst>
                                    <p:cond delay="0"/>
                                  </p:stCondLst>
                                  <p:childTnLst>
                                    <p:set>
                                      <p:cBhvr>
                                        <p:cTn id="35" dur="1" fill="hold">
                                          <p:stCondLst>
                                            <p:cond delay="0"/>
                                          </p:stCondLst>
                                        </p:cTn>
                                        <p:tgtEl>
                                          <p:spTgt spid="4107"/>
                                        </p:tgtEl>
                                        <p:attrNameLst>
                                          <p:attrName>style.visibility</p:attrName>
                                        </p:attrNameLst>
                                      </p:cBhvr>
                                      <p:to>
                                        <p:strVal val="visible"/>
                                      </p:to>
                                    </p:set>
                                    <p:animEffect transition="in" filter="blinds(horizontal)">
                                      <p:cBhvr>
                                        <p:cTn id="36" dur="500"/>
                                        <p:tgtEl>
                                          <p:spTgt spid="4107"/>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9" presetClass="entr" presetSubtype="0" fill="hold" nodeType="clickEffect">
                                  <p:stCondLst>
                                    <p:cond delay="0"/>
                                  </p:stCondLst>
                                  <p:childTnLst>
                                    <p:set>
                                      <p:cBhvr>
                                        <p:cTn id="40" dur="1" fill="hold">
                                          <p:stCondLst>
                                            <p:cond delay="0"/>
                                          </p:stCondLst>
                                        </p:cTn>
                                        <p:tgtEl>
                                          <p:spTgt spid="4115"/>
                                        </p:tgtEl>
                                        <p:attrNameLst>
                                          <p:attrName>style.visibility</p:attrName>
                                        </p:attrNameLst>
                                      </p:cBhvr>
                                      <p:to>
                                        <p:strVal val="visible"/>
                                      </p:to>
                                    </p:set>
                                    <p:animEffect transition="in" filter="dissolve">
                                      <p:cBhvr>
                                        <p:cTn id="41" dur="500"/>
                                        <p:tgtEl>
                                          <p:spTgt spid="4115"/>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23" presetClass="entr" presetSubtype="16" fill="hold" nodeType="clickEffect">
                                  <p:stCondLst>
                                    <p:cond delay="0"/>
                                  </p:stCondLst>
                                  <p:childTnLst>
                                    <p:set>
                                      <p:cBhvr>
                                        <p:cTn id="45" dur="1" fill="hold">
                                          <p:stCondLst>
                                            <p:cond delay="0"/>
                                          </p:stCondLst>
                                        </p:cTn>
                                        <p:tgtEl>
                                          <p:spTgt spid="4110"/>
                                        </p:tgtEl>
                                        <p:attrNameLst>
                                          <p:attrName>style.visibility</p:attrName>
                                        </p:attrNameLst>
                                      </p:cBhvr>
                                      <p:to>
                                        <p:strVal val="visible"/>
                                      </p:to>
                                    </p:set>
                                    <p:anim calcmode="lin" valueType="num">
                                      <p:cBhvr>
                                        <p:cTn id="46" dur="500" fill="hold"/>
                                        <p:tgtEl>
                                          <p:spTgt spid="4110"/>
                                        </p:tgtEl>
                                        <p:attrNameLst>
                                          <p:attrName>ppt_w</p:attrName>
                                        </p:attrNameLst>
                                      </p:cBhvr>
                                      <p:tavLst>
                                        <p:tav tm="0">
                                          <p:val>
                                            <p:fltVal val="0"/>
                                          </p:val>
                                        </p:tav>
                                        <p:tav tm="100000">
                                          <p:val>
                                            <p:strVal val="#ppt_w"/>
                                          </p:val>
                                        </p:tav>
                                      </p:tavLst>
                                    </p:anim>
                                    <p:anim calcmode="lin" valueType="num">
                                      <p:cBhvr>
                                        <p:cTn id="47" dur="500" fill="hold"/>
                                        <p:tgtEl>
                                          <p:spTgt spid="4110"/>
                                        </p:tgtEl>
                                        <p:attrNameLst>
                                          <p:attrName>ppt_h</p:attrName>
                                        </p:attrNameLst>
                                      </p:cBhvr>
                                      <p:tavLst>
                                        <p:tav tm="0">
                                          <p:val>
                                            <p:fltVal val="0"/>
                                          </p:val>
                                        </p:tav>
                                        <p:tav tm="100000">
                                          <p:val>
                                            <p:strVal val="#ppt_h"/>
                                          </p:val>
                                        </p:tav>
                                      </p:tavLst>
                                    </p:anim>
                                  </p:childTnLst>
                                </p:cTn>
                              </p:par>
                            </p:childTnLst>
                          </p:cTn>
                        </p:par>
                      </p:childTnLst>
                    </p:cTn>
                  </p:par>
                  <p:par>
                    <p:cTn id="48" fill="hold" nodeType="clickPar">
                      <p:stCondLst>
                        <p:cond delay="indefinite"/>
                      </p:stCondLst>
                      <p:childTnLst>
                        <p:par>
                          <p:cTn id="49" fill="hold" nodeType="withGroup">
                            <p:stCondLst>
                              <p:cond delay="0"/>
                            </p:stCondLst>
                            <p:childTnLst>
                              <p:par>
                                <p:cTn id="50" presetID="23" presetClass="entr" presetSubtype="272" fill="hold" grpId="0" nodeType="clickEffect">
                                  <p:stCondLst>
                                    <p:cond delay="0"/>
                                  </p:stCondLst>
                                  <p:childTnLst>
                                    <p:set>
                                      <p:cBhvr>
                                        <p:cTn id="51" dur="1" fill="hold">
                                          <p:stCondLst>
                                            <p:cond delay="0"/>
                                          </p:stCondLst>
                                        </p:cTn>
                                        <p:tgtEl>
                                          <p:spTgt spid="4111"/>
                                        </p:tgtEl>
                                        <p:attrNameLst>
                                          <p:attrName>style.visibility</p:attrName>
                                        </p:attrNameLst>
                                      </p:cBhvr>
                                      <p:to>
                                        <p:strVal val="visible"/>
                                      </p:to>
                                    </p:set>
                                    <p:anim calcmode="lin" valueType="num">
                                      <p:cBhvr>
                                        <p:cTn id="52" dur="500" fill="hold"/>
                                        <p:tgtEl>
                                          <p:spTgt spid="4111"/>
                                        </p:tgtEl>
                                        <p:attrNameLst>
                                          <p:attrName>ppt_w</p:attrName>
                                        </p:attrNameLst>
                                      </p:cBhvr>
                                      <p:tavLst>
                                        <p:tav tm="0">
                                          <p:val>
                                            <p:strVal val="2/3*#ppt_w"/>
                                          </p:val>
                                        </p:tav>
                                        <p:tav tm="100000">
                                          <p:val>
                                            <p:strVal val="#ppt_w"/>
                                          </p:val>
                                        </p:tav>
                                      </p:tavLst>
                                    </p:anim>
                                    <p:anim calcmode="lin" valueType="num">
                                      <p:cBhvr>
                                        <p:cTn id="53" dur="500" fill="hold"/>
                                        <p:tgtEl>
                                          <p:spTgt spid="4111"/>
                                        </p:tgtEl>
                                        <p:attrNameLst>
                                          <p:attrName>ppt_h</p:attrName>
                                        </p:attrNameLst>
                                      </p:cBhvr>
                                      <p:tavLst>
                                        <p:tav tm="0">
                                          <p:val>
                                            <p:strVal val="2/3*#ppt_h"/>
                                          </p:val>
                                        </p:tav>
                                        <p:tav tm="100000">
                                          <p:val>
                                            <p:strVal val="#ppt_h"/>
                                          </p:val>
                                        </p:tav>
                                      </p:tavLst>
                                    </p:anim>
                                  </p:childTnLst>
                                </p:cTn>
                              </p:par>
                            </p:childTnLst>
                          </p:cTn>
                        </p:par>
                      </p:childTnLst>
                    </p:cTn>
                  </p:par>
                  <p:par>
                    <p:cTn id="54" fill="hold" nodeType="clickPar">
                      <p:stCondLst>
                        <p:cond delay="indefinite"/>
                      </p:stCondLst>
                      <p:childTnLst>
                        <p:par>
                          <p:cTn id="55" fill="hold" nodeType="withGroup">
                            <p:stCondLst>
                              <p:cond delay="0"/>
                            </p:stCondLst>
                            <p:childTnLst>
                              <p:par>
                                <p:cTn id="56" presetID="3" presetClass="entr" presetSubtype="10" fill="hold" grpId="0" nodeType="clickEffect">
                                  <p:stCondLst>
                                    <p:cond delay="0"/>
                                  </p:stCondLst>
                                  <p:childTnLst>
                                    <p:set>
                                      <p:cBhvr>
                                        <p:cTn id="57" dur="1" fill="hold">
                                          <p:stCondLst>
                                            <p:cond delay="0"/>
                                          </p:stCondLst>
                                        </p:cTn>
                                        <p:tgtEl>
                                          <p:spTgt spid="4112"/>
                                        </p:tgtEl>
                                        <p:attrNameLst>
                                          <p:attrName>style.visibility</p:attrName>
                                        </p:attrNameLst>
                                      </p:cBhvr>
                                      <p:to>
                                        <p:strVal val="visible"/>
                                      </p:to>
                                    </p:set>
                                    <p:animEffect transition="in" filter="blinds(horizontal)">
                                      <p:cBhvr>
                                        <p:cTn id="58" dur="500"/>
                                        <p:tgtEl>
                                          <p:spTgt spid="4112"/>
                                        </p:tgtEl>
                                      </p:cBhvr>
                                    </p:animEffect>
                                  </p:childTnLst>
                                </p:cTn>
                              </p:par>
                            </p:childTnLst>
                          </p:cTn>
                        </p:par>
                      </p:childTnLst>
                    </p:cTn>
                  </p:par>
                  <p:par>
                    <p:cTn id="59" fill="hold" nodeType="clickPar">
                      <p:stCondLst>
                        <p:cond delay="indefinite"/>
                      </p:stCondLst>
                      <p:childTnLst>
                        <p:par>
                          <p:cTn id="60" fill="hold" nodeType="withGroup">
                            <p:stCondLst>
                              <p:cond delay="0"/>
                            </p:stCondLst>
                            <p:childTnLst>
                              <p:par>
                                <p:cTn id="61" presetID="9" presetClass="entr" presetSubtype="0" fill="hold" grpId="0" nodeType="clickEffect">
                                  <p:stCondLst>
                                    <p:cond delay="0"/>
                                  </p:stCondLst>
                                  <p:childTnLst>
                                    <p:set>
                                      <p:cBhvr>
                                        <p:cTn id="62" dur="1" fill="hold">
                                          <p:stCondLst>
                                            <p:cond delay="0"/>
                                          </p:stCondLst>
                                        </p:cTn>
                                        <p:tgtEl>
                                          <p:spTgt spid="4113"/>
                                        </p:tgtEl>
                                        <p:attrNameLst>
                                          <p:attrName>style.visibility</p:attrName>
                                        </p:attrNameLst>
                                      </p:cBhvr>
                                      <p:to>
                                        <p:strVal val="visible"/>
                                      </p:to>
                                    </p:set>
                                    <p:animEffect transition="in" filter="dissolve">
                                      <p:cBhvr>
                                        <p:cTn id="63" dur="500"/>
                                        <p:tgtEl>
                                          <p:spTgt spid="41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02" grpId="0" autoUpdateAnimBg="0"/>
      <p:bldP spid="4103" grpId="0" animBg="1" autoUpdateAnimBg="0"/>
      <p:bldP spid="4104" grpId="0" animBg="1" autoUpdateAnimBg="0"/>
      <p:bldP spid="4105" grpId="0" autoUpdateAnimBg="0"/>
      <p:bldP spid="4106" grpId="0" animBg="1" autoUpdateAnimBg="0"/>
      <p:bldP spid="4108" grpId="0" animBg="1" autoUpdateAnimBg="0"/>
      <p:bldP spid="4111" grpId="0" autoUpdateAnimBg="0"/>
      <p:bldP spid="4112" grpId="0" autoUpdateAnimBg="0"/>
      <p:bldP spid="4113" grpId="0" animBg="1" autoUpdateAnimBg="0"/>
    </p:bld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5123" name="Object 3"/>
          <p:cNvGraphicFramePr>
            <a:graphicFrameLocks noChangeAspect="1"/>
          </p:cNvGraphicFramePr>
          <p:nvPr/>
        </p:nvGraphicFramePr>
        <p:xfrm>
          <a:off x="228600" y="3657600"/>
          <a:ext cx="4191000" cy="1330325"/>
        </p:xfrm>
        <a:graphic>
          <a:graphicData uri="http://schemas.openxmlformats.org/presentationml/2006/ole">
            <mc:AlternateContent xmlns:mc="http://schemas.openxmlformats.org/markup-compatibility/2006">
              <mc:Choice xmlns:v="urn:schemas-microsoft-com:vml" Requires="v">
                <p:oleObj spid="_x0000_s6458" name="公式" r:id="rId3" imgW="1587240" imgH="787320" progId="Equation.3">
                  <p:embed/>
                </p:oleObj>
              </mc:Choice>
              <mc:Fallback>
                <p:oleObj name="公式" r:id="rId3" imgW="1587240" imgH="787320" progId="Equation.3">
                  <p:embed/>
                  <p:pic>
                    <p:nvPicPr>
                      <p:cNvPr id="5123" name="Object 3"/>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00" y="3657600"/>
                        <a:ext cx="4191000" cy="1330325"/>
                      </a:xfrm>
                      <a:prstGeom prst="rect">
                        <a:avLst/>
                      </a:prstGeom>
                      <a:noFill/>
                      <a:ln>
                        <a:noFill/>
                      </a:ln>
                      <a:effectLst/>
                      <a:extLst>
                        <a:ext uri="{909E8E84-426E-40DD-AFC4-6F175D3DCCD1}">
                          <a14:hiddenFill xmlns:a14="http://schemas.microsoft.com/office/drawing/2010/main">
                            <a:solidFill>
                              <a:srgbClr val="00FF00"/>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124" name="Object 4"/>
          <p:cNvGraphicFramePr>
            <a:graphicFrameLocks noChangeAspect="1"/>
          </p:cNvGraphicFramePr>
          <p:nvPr/>
        </p:nvGraphicFramePr>
        <p:xfrm>
          <a:off x="5791200" y="354013"/>
          <a:ext cx="3124200" cy="1017587"/>
        </p:xfrm>
        <a:graphic>
          <a:graphicData uri="http://schemas.openxmlformats.org/presentationml/2006/ole">
            <mc:AlternateContent xmlns:mc="http://schemas.openxmlformats.org/markup-compatibility/2006">
              <mc:Choice xmlns:v="urn:schemas-microsoft-com:vml" Requires="v">
                <p:oleObj spid="_x0000_s6459" name="公式" r:id="rId5" imgW="1244520" imgH="393480" progId="Equation.3">
                  <p:embed/>
                </p:oleObj>
              </mc:Choice>
              <mc:Fallback>
                <p:oleObj name="公式" r:id="rId5" imgW="1244520" imgH="393480" progId="Equation.3">
                  <p:embed/>
                  <p:pic>
                    <p:nvPicPr>
                      <p:cNvPr id="5124" name="Object 4"/>
                      <p:cNvPicPr preferRelativeResize="0">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91200" y="354013"/>
                        <a:ext cx="3124200" cy="1017587"/>
                      </a:xfrm>
                      <a:prstGeom prst="rect">
                        <a:avLst/>
                      </a:prstGeom>
                      <a:solidFill>
                        <a:srgbClr val="FFFF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125" name="Text Box 5"/>
          <p:cNvSpPr txBox="1">
            <a:spLocks noChangeArrowheads="1"/>
          </p:cNvSpPr>
          <p:nvPr/>
        </p:nvSpPr>
        <p:spPr bwMode="auto">
          <a:xfrm>
            <a:off x="228600" y="457200"/>
            <a:ext cx="1371600" cy="579438"/>
          </a:xfrm>
          <a:prstGeom prst="rect">
            <a:avLst/>
          </a:prstGeom>
          <a:solidFill>
            <a:srgbClr val="FF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3200" b="1">
                <a:ea typeface="楷体_GB2312" pitchFamily="49" charset="-122"/>
              </a:rPr>
              <a:t>模型</a:t>
            </a:r>
            <a:r>
              <a:rPr lang="en-US" altLang="zh-CN" sz="3200" b="1"/>
              <a:t>3</a:t>
            </a:r>
          </a:p>
        </p:txBody>
      </p:sp>
      <p:grpSp>
        <p:nvGrpSpPr>
          <p:cNvPr id="5211" name="Group 91"/>
          <p:cNvGrpSpPr>
            <a:grpSpLocks/>
          </p:cNvGrpSpPr>
          <p:nvPr/>
        </p:nvGrpSpPr>
        <p:grpSpPr bwMode="auto">
          <a:xfrm>
            <a:off x="3487738" y="2376488"/>
            <a:ext cx="2098675" cy="914400"/>
            <a:chOff x="2197" y="1440"/>
            <a:chExt cx="1322" cy="576"/>
          </a:xfrm>
        </p:grpSpPr>
        <p:sp>
          <p:nvSpPr>
            <p:cNvPr id="5129" name="Line 9"/>
            <p:cNvSpPr>
              <a:spLocks noChangeShapeType="1"/>
            </p:cNvSpPr>
            <p:nvPr/>
          </p:nvSpPr>
          <p:spPr bwMode="auto">
            <a:xfrm>
              <a:off x="2352" y="1440"/>
              <a:ext cx="1167" cy="4"/>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5204" name="Group 84"/>
            <p:cNvGrpSpPr>
              <a:grpSpLocks/>
            </p:cNvGrpSpPr>
            <p:nvPr/>
          </p:nvGrpSpPr>
          <p:grpSpPr bwMode="auto">
            <a:xfrm>
              <a:off x="2352" y="1536"/>
              <a:ext cx="975" cy="322"/>
              <a:chOff x="2385" y="1592"/>
              <a:chExt cx="975" cy="322"/>
            </a:xfrm>
          </p:grpSpPr>
          <p:sp>
            <p:nvSpPr>
              <p:cNvPr id="5130" name="Arc 10"/>
              <p:cNvSpPr>
                <a:spLocks/>
              </p:cNvSpPr>
              <p:nvPr/>
            </p:nvSpPr>
            <p:spPr bwMode="auto">
              <a:xfrm rot="21213641" flipH="1">
                <a:off x="2612" y="1592"/>
                <a:ext cx="748" cy="215"/>
              </a:xfrm>
              <a:custGeom>
                <a:avLst/>
                <a:gdLst>
                  <a:gd name="G0" fmla="+- 0 0 0"/>
                  <a:gd name="G1" fmla="+- 21600 0 0"/>
                  <a:gd name="G2" fmla="+- 21600 0 0"/>
                  <a:gd name="T0" fmla="*/ 0 w 21529"/>
                  <a:gd name="T1" fmla="*/ 0 h 21600"/>
                  <a:gd name="T2" fmla="*/ 21529 w 21529"/>
                  <a:gd name="T3" fmla="*/ 19856 h 21600"/>
                  <a:gd name="T4" fmla="*/ 0 w 21529"/>
                  <a:gd name="T5" fmla="*/ 21600 h 21600"/>
                </a:gdLst>
                <a:ahLst/>
                <a:cxnLst>
                  <a:cxn ang="0">
                    <a:pos x="T0" y="T1"/>
                  </a:cxn>
                  <a:cxn ang="0">
                    <a:pos x="T2" y="T3"/>
                  </a:cxn>
                  <a:cxn ang="0">
                    <a:pos x="T4" y="T5"/>
                  </a:cxn>
                </a:cxnLst>
                <a:rect l="0" t="0" r="r" b="b"/>
                <a:pathLst>
                  <a:path w="21529" h="21600" fill="none" extrusionOk="0">
                    <a:moveTo>
                      <a:pt x="0" y="0"/>
                    </a:moveTo>
                    <a:cubicBezTo>
                      <a:pt x="11253" y="0"/>
                      <a:pt x="20620" y="8639"/>
                      <a:pt x="21529" y="19855"/>
                    </a:cubicBezTo>
                  </a:path>
                  <a:path w="21529" h="21600" stroke="0" extrusionOk="0">
                    <a:moveTo>
                      <a:pt x="0" y="0"/>
                    </a:moveTo>
                    <a:cubicBezTo>
                      <a:pt x="11253" y="0"/>
                      <a:pt x="20620" y="8639"/>
                      <a:pt x="21529" y="19855"/>
                    </a:cubicBezTo>
                    <a:lnTo>
                      <a:pt x="0" y="21600"/>
                    </a:lnTo>
                    <a:close/>
                  </a:path>
                </a:pathLst>
              </a:cu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1" name="Arc 11"/>
              <p:cNvSpPr>
                <a:spLocks/>
              </p:cNvSpPr>
              <p:nvPr/>
            </p:nvSpPr>
            <p:spPr bwMode="auto">
              <a:xfrm flipV="1">
                <a:off x="2385" y="1776"/>
                <a:ext cx="255" cy="138"/>
              </a:xfrm>
              <a:custGeom>
                <a:avLst/>
                <a:gdLst>
                  <a:gd name="G0" fmla="+- 0 0 0"/>
                  <a:gd name="G1" fmla="+- 21600 0 0"/>
                  <a:gd name="G2" fmla="+- 21600 0 0"/>
                  <a:gd name="T0" fmla="*/ 0 w 21191"/>
                  <a:gd name="T1" fmla="*/ 0 h 21600"/>
                  <a:gd name="T2" fmla="*/ 21191 w 21191"/>
                  <a:gd name="T3" fmla="*/ 17418 h 21600"/>
                  <a:gd name="T4" fmla="*/ 0 w 21191"/>
                  <a:gd name="T5" fmla="*/ 21600 h 21600"/>
                </a:gdLst>
                <a:ahLst/>
                <a:cxnLst>
                  <a:cxn ang="0">
                    <a:pos x="T0" y="T1"/>
                  </a:cxn>
                  <a:cxn ang="0">
                    <a:pos x="T2" y="T3"/>
                  </a:cxn>
                  <a:cxn ang="0">
                    <a:pos x="T4" y="T5"/>
                  </a:cxn>
                </a:cxnLst>
                <a:rect l="0" t="0" r="r" b="b"/>
                <a:pathLst>
                  <a:path w="21191" h="21600" fill="none" extrusionOk="0">
                    <a:moveTo>
                      <a:pt x="0" y="0"/>
                    </a:moveTo>
                    <a:cubicBezTo>
                      <a:pt x="10317" y="0"/>
                      <a:pt x="19193" y="7296"/>
                      <a:pt x="21191" y="17417"/>
                    </a:cubicBezTo>
                  </a:path>
                  <a:path w="21191" h="21600" stroke="0" extrusionOk="0">
                    <a:moveTo>
                      <a:pt x="0" y="0"/>
                    </a:moveTo>
                    <a:cubicBezTo>
                      <a:pt x="10317" y="0"/>
                      <a:pt x="19193" y="7296"/>
                      <a:pt x="21191" y="17417"/>
                    </a:cubicBezTo>
                    <a:lnTo>
                      <a:pt x="0" y="21600"/>
                    </a:lnTo>
                    <a:close/>
                  </a:path>
                </a:pathLst>
              </a:cu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35" name="Text Box 15"/>
            <p:cNvSpPr txBox="1">
              <a:spLocks noChangeArrowheads="1"/>
            </p:cNvSpPr>
            <p:nvPr/>
          </p:nvSpPr>
          <p:spPr bwMode="auto">
            <a:xfrm>
              <a:off x="2197" y="1728"/>
              <a:ext cx="299"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i="1"/>
                <a:t>i</a:t>
              </a:r>
              <a:r>
                <a:rPr lang="en-US" altLang="zh-CN" sz="2000" b="1" baseline="-25000"/>
                <a:t>0</a:t>
              </a:r>
              <a:endParaRPr lang="en-US" altLang="zh-CN" b="1"/>
            </a:p>
          </p:txBody>
        </p:sp>
      </p:grpSp>
      <p:grpSp>
        <p:nvGrpSpPr>
          <p:cNvPr id="5212" name="Group 92"/>
          <p:cNvGrpSpPr>
            <a:grpSpLocks/>
          </p:cNvGrpSpPr>
          <p:nvPr/>
        </p:nvGrpSpPr>
        <p:grpSpPr bwMode="auto">
          <a:xfrm>
            <a:off x="3429000" y="1462088"/>
            <a:ext cx="1755775" cy="854075"/>
            <a:chOff x="2160" y="864"/>
            <a:chExt cx="1106" cy="538"/>
          </a:xfrm>
        </p:grpSpPr>
        <p:sp>
          <p:nvSpPr>
            <p:cNvPr id="5134" name="Text Box 14"/>
            <p:cNvSpPr txBox="1">
              <a:spLocks noChangeArrowheads="1"/>
            </p:cNvSpPr>
            <p:nvPr/>
          </p:nvSpPr>
          <p:spPr bwMode="auto">
            <a:xfrm>
              <a:off x="2160" y="864"/>
              <a:ext cx="261"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i="1">
                  <a:solidFill>
                    <a:srgbClr val="FF3300"/>
                  </a:solidFill>
                </a:rPr>
                <a:t>i</a:t>
              </a:r>
              <a:r>
                <a:rPr lang="en-US" altLang="zh-CN" sz="2000" b="1" baseline="-25000">
                  <a:solidFill>
                    <a:srgbClr val="FF3300"/>
                  </a:solidFill>
                </a:rPr>
                <a:t>0</a:t>
              </a:r>
              <a:endParaRPr lang="en-US" altLang="zh-CN" b="1">
                <a:solidFill>
                  <a:srgbClr val="FF3300"/>
                </a:solidFill>
              </a:endParaRPr>
            </a:p>
          </p:txBody>
        </p:sp>
        <p:sp>
          <p:nvSpPr>
            <p:cNvPr id="5139" name="Arc 19"/>
            <p:cNvSpPr>
              <a:spLocks/>
            </p:cNvSpPr>
            <p:nvPr/>
          </p:nvSpPr>
          <p:spPr bwMode="auto">
            <a:xfrm flipH="1" flipV="1">
              <a:off x="2400" y="864"/>
              <a:ext cx="866" cy="538"/>
            </a:xfrm>
            <a:custGeom>
              <a:avLst/>
              <a:gdLst>
                <a:gd name="G0" fmla="+- 2103 0 0"/>
                <a:gd name="G1" fmla="+- 21600 0 0"/>
                <a:gd name="G2" fmla="+- 21600 0 0"/>
                <a:gd name="T0" fmla="*/ 0 w 22988"/>
                <a:gd name="T1" fmla="*/ 103 h 21600"/>
                <a:gd name="T2" fmla="*/ 22988 w 22988"/>
                <a:gd name="T3" fmla="*/ 16088 h 21600"/>
                <a:gd name="T4" fmla="*/ 2103 w 22988"/>
                <a:gd name="T5" fmla="*/ 21600 h 21600"/>
              </a:gdLst>
              <a:ahLst/>
              <a:cxnLst>
                <a:cxn ang="0">
                  <a:pos x="T0" y="T1"/>
                </a:cxn>
                <a:cxn ang="0">
                  <a:pos x="T2" y="T3"/>
                </a:cxn>
                <a:cxn ang="0">
                  <a:pos x="T4" y="T5"/>
                </a:cxn>
              </a:cxnLst>
              <a:rect l="0" t="0" r="r" b="b"/>
              <a:pathLst>
                <a:path w="22988" h="21600" fill="none" extrusionOk="0">
                  <a:moveTo>
                    <a:pt x="-1" y="102"/>
                  </a:moveTo>
                  <a:cubicBezTo>
                    <a:pt x="698" y="34"/>
                    <a:pt x="1400" y="0"/>
                    <a:pt x="2103" y="0"/>
                  </a:cubicBezTo>
                  <a:cubicBezTo>
                    <a:pt x="11909" y="0"/>
                    <a:pt x="20485" y="6606"/>
                    <a:pt x="22987" y="16088"/>
                  </a:cubicBezTo>
                </a:path>
                <a:path w="22988" h="21600" stroke="0" extrusionOk="0">
                  <a:moveTo>
                    <a:pt x="-1" y="102"/>
                  </a:moveTo>
                  <a:cubicBezTo>
                    <a:pt x="698" y="34"/>
                    <a:pt x="1400" y="0"/>
                    <a:pt x="2103" y="0"/>
                  </a:cubicBezTo>
                  <a:cubicBezTo>
                    <a:pt x="11909" y="0"/>
                    <a:pt x="20485" y="6606"/>
                    <a:pt x="22987" y="16088"/>
                  </a:cubicBezTo>
                  <a:lnTo>
                    <a:pt x="2103" y="21600"/>
                  </a:lnTo>
                  <a:close/>
                </a:path>
              </a:pathLst>
            </a:custGeom>
            <a:noFill/>
            <a:ln w="19050">
              <a:solidFill>
                <a:srgbClr val="FF33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66" name="Text Box 46"/>
          <p:cNvSpPr txBox="1">
            <a:spLocks noChangeArrowheads="1"/>
          </p:cNvSpPr>
          <p:nvPr/>
        </p:nvSpPr>
        <p:spPr bwMode="auto">
          <a:xfrm>
            <a:off x="5334000" y="3810000"/>
            <a:ext cx="3337992" cy="519113"/>
          </a:xfrm>
          <a:prstGeom prst="rect">
            <a:avLst/>
          </a:prstGeom>
          <a:noFill/>
          <a:ln>
            <a:noFill/>
          </a:ln>
          <a:effectLst/>
          <a:extLst>
            <a:ext uri="{909E8E84-426E-40DD-AFC4-6F175D3DCCD1}">
              <a14:hiddenFill xmlns:a14="http://schemas.microsoft.com/office/drawing/2010/main">
                <a:solidFill>
                  <a:srgbClr val="66FF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zh-CN" altLang="en-US" sz="2800" b="1" dirty="0"/>
              <a:t>接触数</a:t>
            </a:r>
            <a:r>
              <a:rPr lang="zh-CN" altLang="en-US" sz="2800" b="1" i="1" dirty="0">
                <a:sym typeface="Symbol" panose="05050102010706020507" pitchFamily="18" charset="2"/>
              </a:rPr>
              <a:t> </a:t>
            </a:r>
            <a:r>
              <a:rPr lang="en-US" altLang="zh-CN" sz="2800" b="1" dirty="0">
                <a:sym typeface="Symbol" panose="05050102010706020507" pitchFamily="18" charset="2"/>
              </a:rPr>
              <a:t>=1 </a:t>
            </a:r>
            <a:r>
              <a:rPr lang="en-US" altLang="zh-CN" sz="2800" b="1" dirty="0"/>
              <a:t>~ </a:t>
            </a:r>
            <a:r>
              <a:rPr lang="zh-CN" altLang="en-US" sz="2800" b="1" dirty="0"/>
              <a:t>阈值</a:t>
            </a:r>
          </a:p>
        </p:txBody>
      </p:sp>
      <p:graphicFrame>
        <p:nvGraphicFramePr>
          <p:cNvPr id="5164" name="Object 44"/>
          <p:cNvGraphicFramePr>
            <a:graphicFrameLocks noChangeAspect="1"/>
          </p:cNvGraphicFramePr>
          <p:nvPr/>
        </p:nvGraphicFramePr>
        <p:xfrm>
          <a:off x="4419600" y="658813"/>
          <a:ext cx="1219200" cy="512762"/>
        </p:xfrm>
        <a:graphic>
          <a:graphicData uri="http://schemas.openxmlformats.org/presentationml/2006/ole">
            <mc:AlternateContent xmlns:mc="http://schemas.openxmlformats.org/markup-compatibility/2006">
              <mc:Choice xmlns:v="urn:schemas-microsoft-com:vml" Requires="v">
                <p:oleObj spid="_x0000_s6460" name="公式" r:id="rId7" imgW="711000" imgH="241200" progId="Equation.3">
                  <p:embed/>
                </p:oleObj>
              </mc:Choice>
              <mc:Fallback>
                <p:oleObj name="公式" r:id="rId7" imgW="711000" imgH="241200" progId="Equation.3">
                  <p:embed/>
                  <p:pic>
                    <p:nvPicPr>
                      <p:cNvPr id="5164" name="Object 44"/>
                      <p:cNvPicPr preferRelativeResize="0">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419600" y="658813"/>
                        <a:ext cx="1219200" cy="512762"/>
                      </a:xfrm>
                      <a:prstGeom prst="rect">
                        <a:avLst/>
                      </a:prstGeom>
                      <a:noFill/>
                      <a:ln>
                        <a:noFill/>
                      </a:ln>
                      <a:effectLst/>
                      <a:extLst>
                        <a:ext uri="{909E8E84-426E-40DD-AFC4-6F175D3DCCD1}">
                          <a14:hiddenFill xmlns:a14="http://schemas.microsoft.com/office/drawing/2010/main">
                            <a:solidFill>
                              <a:srgbClr val="00FF00"/>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5218" name="Group 98"/>
          <p:cNvGrpSpPr>
            <a:grpSpLocks/>
          </p:cNvGrpSpPr>
          <p:nvPr/>
        </p:nvGrpSpPr>
        <p:grpSpPr bwMode="auto">
          <a:xfrm>
            <a:off x="5410200" y="4373563"/>
            <a:ext cx="2514600" cy="614362"/>
            <a:chOff x="3408" y="2707"/>
            <a:chExt cx="1584" cy="387"/>
          </a:xfrm>
        </p:grpSpPr>
        <p:graphicFrame>
          <p:nvGraphicFramePr>
            <p:cNvPr id="5169" name="Object 49"/>
            <p:cNvGraphicFramePr>
              <a:graphicFrameLocks noChangeAspect="1"/>
            </p:cNvGraphicFramePr>
            <p:nvPr/>
          </p:nvGraphicFramePr>
          <p:xfrm>
            <a:off x="3408" y="2738"/>
            <a:ext cx="624" cy="300"/>
          </p:xfrm>
          <a:graphic>
            <a:graphicData uri="http://schemas.openxmlformats.org/presentationml/2006/ole">
              <mc:AlternateContent xmlns:mc="http://schemas.openxmlformats.org/markup-compatibility/2006">
                <mc:Choice xmlns:v="urn:schemas-microsoft-com:vml" Requires="v">
                  <p:oleObj spid="_x0000_s6461" name="公式" r:id="rId9" imgW="419040" imgH="203040" progId="Equation.3">
                    <p:embed/>
                  </p:oleObj>
                </mc:Choice>
                <mc:Fallback>
                  <p:oleObj name="公式" r:id="rId9" imgW="419040" imgH="203040" progId="Equation.3">
                    <p:embed/>
                    <p:pic>
                      <p:nvPicPr>
                        <p:cNvPr id="5169" name="Object 4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408" y="2738"/>
                          <a:ext cx="624" cy="300"/>
                        </a:xfrm>
                        <a:prstGeom prst="rect">
                          <a:avLst/>
                        </a:prstGeom>
                        <a:solidFill>
                          <a:srgbClr val="66FF9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170" name="Object 50"/>
            <p:cNvGraphicFramePr>
              <a:graphicFrameLocks noChangeAspect="1"/>
            </p:cNvGraphicFramePr>
            <p:nvPr/>
          </p:nvGraphicFramePr>
          <p:xfrm>
            <a:off x="4032" y="2707"/>
            <a:ext cx="960" cy="387"/>
          </p:xfrm>
          <a:graphic>
            <a:graphicData uri="http://schemas.openxmlformats.org/presentationml/2006/ole">
              <mc:AlternateContent xmlns:mc="http://schemas.openxmlformats.org/markup-compatibility/2006">
                <mc:Choice xmlns:v="urn:schemas-microsoft-com:vml" Requires="v">
                  <p:oleObj spid="_x0000_s6462" name="公式" r:id="rId11" imgW="672840" imgH="279360" progId="Equation.3">
                    <p:embed/>
                  </p:oleObj>
                </mc:Choice>
                <mc:Fallback>
                  <p:oleObj name="公式" r:id="rId11" imgW="672840" imgH="279360" progId="Equation.3">
                    <p:embed/>
                    <p:pic>
                      <p:nvPicPr>
                        <p:cNvPr id="5170" name="Object 50"/>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032" y="2707"/>
                          <a:ext cx="960" cy="387"/>
                        </a:xfrm>
                        <a:prstGeom prst="rect">
                          <a:avLst/>
                        </a:prstGeom>
                        <a:solidFill>
                          <a:srgbClr val="66FF9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5173" name="Object 53"/>
          <p:cNvGraphicFramePr>
            <a:graphicFrameLocks noChangeAspect="1"/>
          </p:cNvGraphicFramePr>
          <p:nvPr/>
        </p:nvGraphicFramePr>
        <p:xfrm>
          <a:off x="1219200" y="5189538"/>
          <a:ext cx="3352800" cy="520700"/>
        </p:xfrm>
        <a:graphic>
          <a:graphicData uri="http://schemas.openxmlformats.org/presentationml/2006/ole">
            <mc:AlternateContent xmlns:mc="http://schemas.openxmlformats.org/markup-compatibility/2006">
              <mc:Choice xmlns:v="urn:schemas-microsoft-com:vml" Requires="v">
                <p:oleObj spid="_x0000_s6463" name="公式" r:id="rId13" imgW="1752480" imgH="266400" progId="Equation.3">
                  <p:embed/>
                </p:oleObj>
              </mc:Choice>
              <mc:Fallback>
                <p:oleObj name="公式" r:id="rId13" imgW="1752480" imgH="266400" progId="Equation.3">
                  <p:embed/>
                  <p:pic>
                    <p:nvPicPr>
                      <p:cNvPr id="5173" name="Object 53"/>
                      <p:cNvPicPr preferRelativeResize="0">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219200" y="5189538"/>
                        <a:ext cx="3352800" cy="520700"/>
                      </a:xfrm>
                      <a:prstGeom prst="rect">
                        <a:avLst/>
                      </a:prstGeom>
                      <a:solidFill>
                        <a:srgbClr val="00FF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175" name="Text Box 55"/>
          <p:cNvSpPr txBox="1">
            <a:spLocks noChangeArrowheads="1"/>
          </p:cNvSpPr>
          <p:nvPr/>
        </p:nvSpPr>
        <p:spPr bwMode="auto">
          <a:xfrm>
            <a:off x="4876800" y="5029200"/>
            <a:ext cx="4191000" cy="946150"/>
          </a:xfrm>
          <a:prstGeom prst="rect">
            <a:avLst/>
          </a:prstGeom>
          <a:noFill/>
          <a:ln>
            <a:noFill/>
          </a:ln>
          <a:effectLst/>
          <a:extLst>
            <a:ext uri="{909E8E84-426E-40DD-AFC4-6F175D3DCCD1}">
              <a14:hiddenFill xmlns:a14="http://schemas.microsoft.com/office/drawing/2010/main">
                <a:solidFill>
                  <a:srgbClr val="66FF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800" b="1" dirty="0">
                <a:sym typeface="Symbol" panose="05050102010706020507" pitchFamily="18" charset="2"/>
              </a:rPr>
              <a:t>感染期内</a:t>
            </a:r>
            <a:r>
              <a:rPr lang="zh-CN" altLang="en-US" sz="2800" b="1" dirty="0"/>
              <a:t>有效接触感染的健康者人数不超过病人数</a:t>
            </a:r>
          </a:p>
        </p:txBody>
      </p:sp>
      <p:graphicFrame>
        <p:nvGraphicFramePr>
          <p:cNvPr id="5172" name="Object 52"/>
          <p:cNvGraphicFramePr>
            <a:graphicFrameLocks noChangeAspect="1"/>
          </p:cNvGraphicFramePr>
          <p:nvPr>
            <p:extLst>
              <p:ext uri="{D42A27DB-BD31-4B8C-83A1-F6EECF244321}">
                <p14:modId xmlns:p14="http://schemas.microsoft.com/office/powerpoint/2010/main" val="1018730432"/>
              </p:ext>
            </p:extLst>
          </p:nvPr>
        </p:nvGraphicFramePr>
        <p:xfrm>
          <a:off x="228600" y="4938713"/>
          <a:ext cx="1019175" cy="1000125"/>
        </p:xfrm>
        <a:graphic>
          <a:graphicData uri="http://schemas.openxmlformats.org/presentationml/2006/ole">
            <mc:AlternateContent xmlns:mc="http://schemas.openxmlformats.org/markup-compatibility/2006">
              <mc:Choice xmlns:v="urn:schemas-microsoft-com:vml" Requires="v">
                <p:oleObj spid="_x0000_s6464" name="公式" r:id="rId15" imgW="469800" imgH="533160" progId="Equation.3">
                  <p:embed/>
                </p:oleObj>
              </mc:Choice>
              <mc:Fallback>
                <p:oleObj name="公式" r:id="rId15" imgW="469800" imgH="533160" progId="Equation.3">
                  <p:embed/>
                  <p:pic>
                    <p:nvPicPr>
                      <p:cNvPr id="5172" name="Object 52"/>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28600" y="4938713"/>
                        <a:ext cx="1019175" cy="1000125"/>
                      </a:xfrm>
                      <a:prstGeom prst="rect">
                        <a:avLst/>
                      </a:prstGeom>
                      <a:solidFill>
                        <a:srgbClr val="00FFFF"/>
                      </a:solidFill>
                      <a:ln>
                        <a:noFill/>
                      </a:ln>
                      <a:effectLst/>
                    </p:spPr>
                  </p:pic>
                </p:oleObj>
              </mc:Fallback>
            </mc:AlternateContent>
          </a:graphicData>
        </a:graphic>
      </p:graphicFrame>
      <p:grpSp>
        <p:nvGrpSpPr>
          <p:cNvPr id="5209" name="Group 89"/>
          <p:cNvGrpSpPr>
            <a:grpSpLocks/>
          </p:cNvGrpSpPr>
          <p:nvPr/>
        </p:nvGrpSpPr>
        <p:grpSpPr bwMode="auto">
          <a:xfrm>
            <a:off x="762000" y="2224088"/>
            <a:ext cx="1905000" cy="1447800"/>
            <a:chOff x="816" y="2976"/>
            <a:chExt cx="1200" cy="912"/>
          </a:xfrm>
        </p:grpSpPr>
        <p:sp>
          <p:nvSpPr>
            <p:cNvPr id="5179" name="Arc 59"/>
            <p:cNvSpPr>
              <a:spLocks/>
            </p:cNvSpPr>
            <p:nvPr/>
          </p:nvSpPr>
          <p:spPr bwMode="auto">
            <a:xfrm flipH="1">
              <a:off x="816" y="2976"/>
              <a:ext cx="576" cy="547"/>
            </a:xfrm>
            <a:custGeom>
              <a:avLst/>
              <a:gdLst>
                <a:gd name="G0" fmla="+- 0 0 0"/>
                <a:gd name="G1" fmla="+- 20514 0 0"/>
                <a:gd name="G2" fmla="+- 21600 0 0"/>
                <a:gd name="T0" fmla="*/ 6764 w 21600"/>
                <a:gd name="T1" fmla="*/ 0 h 20514"/>
                <a:gd name="T2" fmla="*/ 21600 w 21600"/>
                <a:gd name="T3" fmla="*/ 20514 h 20514"/>
                <a:gd name="T4" fmla="*/ 0 w 21600"/>
                <a:gd name="T5" fmla="*/ 20514 h 20514"/>
              </a:gdLst>
              <a:ahLst/>
              <a:cxnLst>
                <a:cxn ang="0">
                  <a:pos x="T0" y="T1"/>
                </a:cxn>
                <a:cxn ang="0">
                  <a:pos x="T2" y="T3"/>
                </a:cxn>
                <a:cxn ang="0">
                  <a:pos x="T4" y="T5"/>
                </a:cxn>
              </a:cxnLst>
              <a:rect l="0" t="0" r="r" b="b"/>
              <a:pathLst>
                <a:path w="21600" h="20514" fill="none" extrusionOk="0">
                  <a:moveTo>
                    <a:pt x="6763" y="0"/>
                  </a:moveTo>
                  <a:cubicBezTo>
                    <a:pt x="15618" y="2919"/>
                    <a:pt x="21600" y="11190"/>
                    <a:pt x="21600" y="20514"/>
                  </a:cubicBezTo>
                </a:path>
                <a:path w="21600" h="20514" stroke="0" extrusionOk="0">
                  <a:moveTo>
                    <a:pt x="6763" y="0"/>
                  </a:moveTo>
                  <a:cubicBezTo>
                    <a:pt x="15618" y="2919"/>
                    <a:pt x="21600" y="11190"/>
                    <a:pt x="21600" y="20514"/>
                  </a:cubicBezTo>
                  <a:lnTo>
                    <a:pt x="0" y="20514"/>
                  </a:lnTo>
                  <a:close/>
                </a:path>
              </a:pathLst>
            </a:cu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80" name="Arc 60"/>
            <p:cNvSpPr>
              <a:spLocks/>
            </p:cNvSpPr>
            <p:nvPr/>
          </p:nvSpPr>
          <p:spPr bwMode="auto">
            <a:xfrm>
              <a:off x="1201" y="2979"/>
              <a:ext cx="577" cy="909"/>
            </a:xfrm>
            <a:custGeom>
              <a:avLst/>
              <a:gdLst>
                <a:gd name="G0" fmla="+- 450 0 0"/>
                <a:gd name="G1" fmla="+- 21600 0 0"/>
                <a:gd name="G2" fmla="+- 21600 0 0"/>
                <a:gd name="T0" fmla="*/ 0 w 22050"/>
                <a:gd name="T1" fmla="*/ 5 h 22744"/>
                <a:gd name="T2" fmla="*/ 22020 w 22050"/>
                <a:gd name="T3" fmla="*/ 22744 h 22744"/>
                <a:gd name="T4" fmla="*/ 450 w 22050"/>
                <a:gd name="T5" fmla="*/ 21600 h 22744"/>
              </a:gdLst>
              <a:ahLst/>
              <a:cxnLst>
                <a:cxn ang="0">
                  <a:pos x="T0" y="T1"/>
                </a:cxn>
                <a:cxn ang="0">
                  <a:pos x="T2" y="T3"/>
                </a:cxn>
                <a:cxn ang="0">
                  <a:pos x="T4" y="T5"/>
                </a:cxn>
              </a:cxnLst>
              <a:rect l="0" t="0" r="r" b="b"/>
              <a:pathLst>
                <a:path w="22050" h="22744" fill="none" extrusionOk="0">
                  <a:moveTo>
                    <a:pt x="-1" y="4"/>
                  </a:moveTo>
                  <a:cubicBezTo>
                    <a:pt x="149" y="1"/>
                    <a:pt x="299" y="0"/>
                    <a:pt x="450" y="0"/>
                  </a:cubicBezTo>
                  <a:cubicBezTo>
                    <a:pt x="12379" y="0"/>
                    <a:pt x="22050" y="9670"/>
                    <a:pt x="22050" y="21600"/>
                  </a:cubicBezTo>
                  <a:cubicBezTo>
                    <a:pt x="22050" y="21981"/>
                    <a:pt x="22039" y="22362"/>
                    <a:pt x="22019" y="22743"/>
                  </a:cubicBezTo>
                </a:path>
                <a:path w="22050" h="22744" stroke="0" extrusionOk="0">
                  <a:moveTo>
                    <a:pt x="-1" y="4"/>
                  </a:moveTo>
                  <a:cubicBezTo>
                    <a:pt x="149" y="1"/>
                    <a:pt x="299" y="0"/>
                    <a:pt x="450" y="0"/>
                  </a:cubicBezTo>
                  <a:cubicBezTo>
                    <a:pt x="12379" y="0"/>
                    <a:pt x="22050" y="9670"/>
                    <a:pt x="22050" y="21600"/>
                  </a:cubicBezTo>
                  <a:cubicBezTo>
                    <a:pt x="22050" y="21981"/>
                    <a:pt x="22039" y="22362"/>
                    <a:pt x="22019" y="22743"/>
                  </a:cubicBezTo>
                  <a:lnTo>
                    <a:pt x="450" y="21600"/>
                  </a:lnTo>
                  <a:close/>
                </a:path>
              </a:pathLst>
            </a:cu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83" name="Text Box 63"/>
            <p:cNvSpPr txBox="1">
              <a:spLocks noChangeArrowheads="1"/>
            </p:cNvSpPr>
            <p:nvPr/>
          </p:nvSpPr>
          <p:spPr bwMode="auto">
            <a:xfrm>
              <a:off x="1201" y="3446"/>
              <a:ext cx="815"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zh-CN" sz="2000" b="1" dirty="0"/>
                <a:t>1-1/</a:t>
              </a:r>
              <a:r>
                <a:rPr lang="en-US" altLang="zh-CN" sz="2000" b="1" dirty="0">
                  <a:sym typeface="Symbol" panose="05050102010706020507" pitchFamily="18" charset="2"/>
                </a:rPr>
                <a:t></a:t>
              </a:r>
              <a:endParaRPr lang="en-US" altLang="zh-CN" sz="2000" b="1" dirty="0"/>
            </a:p>
          </p:txBody>
        </p:sp>
      </p:grpSp>
      <p:grpSp>
        <p:nvGrpSpPr>
          <p:cNvPr id="5216" name="Group 96"/>
          <p:cNvGrpSpPr>
            <a:grpSpLocks/>
          </p:cNvGrpSpPr>
          <p:nvPr/>
        </p:nvGrpSpPr>
        <p:grpSpPr bwMode="auto">
          <a:xfrm>
            <a:off x="6248400" y="1843088"/>
            <a:ext cx="2159000" cy="1438275"/>
            <a:chOff x="3936" y="1104"/>
            <a:chExt cx="1360" cy="906"/>
          </a:xfrm>
        </p:grpSpPr>
        <p:sp>
          <p:nvSpPr>
            <p:cNvPr id="5191" name="Arc 71"/>
            <p:cNvSpPr>
              <a:spLocks/>
            </p:cNvSpPr>
            <p:nvPr/>
          </p:nvSpPr>
          <p:spPr bwMode="auto">
            <a:xfrm flipH="1" flipV="1">
              <a:off x="4176" y="1248"/>
              <a:ext cx="1120" cy="762"/>
            </a:xfrm>
            <a:custGeom>
              <a:avLst/>
              <a:gdLst>
                <a:gd name="G0" fmla="+- 0 0 0"/>
                <a:gd name="G1" fmla="+- 21511 0 0"/>
                <a:gd name="G2" fmla="+- 21600 0 0"/>
                <a:gd name="T0" fmla="*/ 1955 w 21600"/>
                <a:gd name="T1" fmla="*/ 0 h 21511"/>
                <a:gd name="T2" fmla="*/ 21600 w 21600"/>
                <a:gd name="T3" fmla="*/ 21511 h 21511"/>
                <a:gd name="T4" fmla="*/ 0 w 21600"/>
                <a:gd name="T5" fmla="*/ 21511 h 21511"/>
              </a:gdLst>
              <a:ahLst/>
              <a:cxnLst>
                <a:cxn ang="0">
                  <a:pos x="T0" y="T1"/>
                </a:cxn>
                <a:cxn ang="0">
                  <a:pos x="T2" y="T3"/>
                </a:cxn>
                <a:cxn ang="0">
                  <a:pos x="T4" y="T5"/>
                </a:cxn>
              </a:cxnLst>
              <a:rect l="0" t="0" r="r" b="b"/>
              <a:pathLst>
                <a:path w="21600" h="21511" fill="none" extrusionOk="0">
                  <a:moveTo>
                    <a:pt x="1955" y="-1"/>
                  </a:moveTo>
                  <a:cubicBezTo>
                    <a:pt x="13080" y="1010"/>
                    <a:pt x="21600" y="10339"/>
                    <a:pt x="21600" y="21511"/>
                  </a:cubicBezTo>
                </a:path>
                <a:path w="21600" h="21511" stroke="0" extrusionOk="0">
                  <a:moveTo>
                    <a:pt x="1955" y="-1"/>
                  </a:moveTo>
                  <a:cubicBezTo>
                    <a:pt x="13080" y="1010"/>
                    <a:pt x="21600" y="10339"/>
                    <a:pt x="21600" y="21511"/>
                  </a:cubicBezTo>
                  <a:lnTo>
                    <a:pt x="0" y="21511"/>
                  </a:lnTo>
                  <a:close/>
                </a:path>
              </a:pathLst>
            </a:cu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96" name="Text Box 76"/>
            <p:cNvSpPr txBox="1">
              <a:spLocks noChangeArrowheads="1"/>
            </p:cNvSpPr>
            <p:nvPr/>
          </p:nvSpPr>
          <p:spPr bwMode="auto">
            <a:xfrm>
              <a:off x="3936" y="1104"/>
              <a:ext cx="24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i="1"/>
                <a:t>i</a:t>
              </a:r>
              <a:r>
                <a:rPr lang="en-US" altLang="zh-CN" b="1" baseline="-25000"/>
                <a:t>0</a:t>
              </a:r>
              <a:endParaRPr lang="en-US" altLang="zh-CN" b="1"/>
            </a:p>
          </p:txBody>
        </p:sp>
      </p:grpSp>
      <p:graphicFrame>
        <p:nvGraphicFramePr>
          <p:cNvPr id="5198" name="Object 78"/>
          <p:cNvGraphicFramePr>
            <a:graphicFrameLocks noChangeAspect="1"/>
          </p:cNvGraphicFramePr>
          <p:nvPr/>
        </p:nvGraphicFramePr>
        <p:xfrm>
          <a:off x="1676400" y="430213"/>
          <a:ext cx="2667000" cy="914400"/>
        </p:xfrm>
        <a:graphic>
          <a:graphicData uri="http://schemas.openxmlformats.org/presentationml/2006/ole">
            <mc:AlternateContent xmlns:mc="http://schemas.openxmlformats.org/markup-compatibility/2006">
              <mc:Choice xmlns:v="urn:schemas-microsoft-com:vml" Requires="v">
                <p:oleObj spid="_x0000_s6465" name="公式" r:id="rId17" imgW="1079280" imgH="393480" progId="Equation.3">
                  <p:embed/>
                </p:oleObj>
              </mc:Choice>
              <mc:Fallback>
                <p:oleObj name="公式" r:id="rId17" imgW="1079280" imgH="393480" progId="Equation.3">
                  <p:embed/>
                  <p:pic>
                    <p:nvPicPr>
                      <p:cNvPr id="5198" name="Object 78"/>
                      <p:cNvPicPr preferRelativeResize="0">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676400" y="430213"/>
                        <a:ext cx="2667000" cy="914400"/>
                      </a:xfrm>
                      <a:prstGeom prst="rect">
                        <a:avLst/>
                      </a:prstGeom>
                      <a:noFill/>
                      <a:ln>
                        <a:noFill/>
                      </a:ln>
                      <a:effectLst/>
                      <a:extLst>
                        <a:ext uri="{909E8E84-426E-40DD-AFC4-6F175D3DCCD1}">
                          <a14:hiddenFill xmlns:a14="http://schemas.microsoft.com/office/drawing/2010/main">
                            <a:solidFill>
                              <a:srgbClr val="CCFF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199" name="Text Box 79"/>
          <p:cNvSpPr txBox="1">
            <a:spLocks noChangeArrowheads="1"/>
          </p:cNvSpPr>
          <p:nvPr/>
        </p:nvSpPr>
        <p:spPr bwMode="auto">
          <a:xfrm>
            <a:off x="899592" y="6021288"/>
            <a:ext cx="7772400" cy="523220"/>
          </a:xfrm>
          <a:prstGeom prst="rect">
            <a:avLst/>
          </a:prstGeom>
          <a:noFill/>
          <a:ln>
            <a:noFill/>
          </a:ln>
          <a:effectLst/>
          <a:extLst>
            <a:ext uri="{909E8E84-426E-40DD-AFC4-6F175D3DCCD1}">
              <a14:hiddenFill xmlns:a14="http://schemas.microsoft.com/office/drawing/2010/main">
                <a:solidFill>
                  <a:srgbClr val="CCEC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zh-CN" altLang="en-US" sz="2800" b="1" dirty="0"/>
              <a:t>模型</a:t>
            </a:r>
            <a:r>
              <a:rPr lang="en-US" altLang="zh-CN" sz="2800" b="1" dirty="0"/>
              <a:t>2(SI</a:t>
            </a:r>
            <a:r>
              <a:rPr lang="zh-CN" altLang="en-US" sz="2800" b="1" dirty="0"/>
              <a:t>模型</a:t>
            </a:r>
            <a:r>
              <a:rPr lang="en-US" altLang="zh-CN" sz="2800" b="1" dirty="0"/>
              <a:t>)</a:t>
            </a:r>
            <a:r>
              <a:rPr lang="zh-CN" altLang="en-US" sz="2800" b="1" dirty="0"/>
              <a:t>如何看作模型</a:t>
            </a:r>
            <a:r>
              <a:rPr lang="en-US" altLang="zh-CN" sz="2800" b="1" dirty="0"/>
              <a:t>3(SIS</a:t>
            </a:r>
            <a:r>
              <a:rPr lang="zh-CN" altLang="en-US" sz="2800" b="1" dirty="0"/>
              <a:t>模型</a:t>
            </a:r>
            <a:r>
              <a:rPr lang="en-US" altLang="zh-CN" sz="2800" b="1" dirty="0"/>
              <a:t>)</a:t>
            </a:r>
            <a:r>
              <a:rPr lang="zh-CN" altLang="en-US" sz="2800" b="1" dirty="0"/>
              <a:t>的特例</a:t>
            </a:r>
          </a:p>
        </p:txBody>
      </p:sp>
      <p:grpSp>
        <p:nvGrpSpPr>
          <p:cNvPr id="5206" name="Group 86"/>
          <p:cNvGrpSpPr>
            <a:grpSpLocks/>
          </p:cNvGrpSpPr>
          <p:nvPr/>
        </p:nvGrpSpPr>
        <p:grpSpPr bwMode="auto">
          <a:xfrm>
            <a:off x="381000" y="1081088"/>
            <a:ext cx="2819400" cy="2362200"/>
            <a:chOff x="240" y="624"/>
            <a:chExt cx="1776" cy="1488"/>
          </a:xfrm>
        </p:grpSpPr>
        <p:sp>
          <p:nvSpPr>
            <p:cNvPr id="5177" name="Line 57"/>
            <p:cNvSpPr>
              <a:spLocks noChangeShapeType="1"/>
            </p:cNvSpPr>
            <p:nvPr/>
          </p:nvSpPr>
          <p:spPr bwMode="auto">
            <a:xfrm flipV="1">
              <a:off x="480" y="1872"/>
              <a:ext cx="1344"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78" name="Line 58"/>
            <p:cNvSpPr>
              <a:spLocks noChangeShapeType="1"/>
            </p:cNvSpPr>
            <p:nvPr/>
          </p:nvSpPr>
          <p:spPr bwMode="auto">
            <a:xfrm flipV="1">
              <a:off x="480" y="864"/>
              <a:ext cx="0" cy="100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81" name="Text Box 61"/>
            <p:cNvSpPr txBox="1">
              <a:spLocks noChangeArrowheads="1"/>
            </p:cNvSpPr>
            <p:nvPr/>
          </p:nvSpPr>
          <p:spPr bwMode="auto">
            <a:xfrm>
              <a:off x="1728" y="1824"/>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i="1"/>
                <a:t>i</a:t>
              </a:r>
            </a:p>
          </p:txBody>
        </p:sp>
        <p:sp>
          <p:nvSpPr>
            <p:cNvPr id="5182" name="Text Box 62"/>
            <p:cNvSpPr txBox="1">
              <a:spLocks noChangeArrowheads="1"/>
            </p:cNvSpPr>
            <p:nvPr/>
          </p:nvSpPr>
          <p:spPr bwMode="auto">
            <a:xfrm>
              <a:off x="240" y="624"/>
              <a:ext cx="52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i="1"/>
                <a:t>di/dt</a:t>
              </a:r>
            </a:p>
          </p:txBody>
        </p:sp>
        <p:sp>
          <p:nvSpPr>
            <p:cNvPr id="5184" name="Text Box 64"/>
            <p:cNvSpPr txBox="1">
              <a:spLocks noChangeArrowheads="1"/>
            </p:cNvSpPr>
            <p:nvPr/>
          </p:nvSpPr>
          <p:spPr bwMode="auto">
            <a:xfrm>
              <a:off x="288" y="177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t>0</a:t>
              </a:r>
            </a:p>
          </p:txBody>
        </p:sp>
        <p:sp>
          <p:nvSpPr>
            <p:cNvPr id="5186" name="Text Box 66"/>
            <p:cNvSpPr txBox="1">
              <a:spLocks noChangeArrowheads="1"/>
            </p:cNvSpPr>
            <p:nvPr/>
          </p:nvSpPr>
          <p:spPr bwMode="auto">
            <a:xfrm>
              <a:off x="1536" y="1824"/>
              <a:ext cx="28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000" b="1"/>
                <a:t>1</a:t>
              </a:r>
              <a:endParaRPr lang="en-US" altLang="zh-CN" sz="2000" b="1"/>
            </a:p>
          </p:txBody>
        </p:sp>
        <p:sp>
          <p:nvSpPr>
            <p:cNvPr id="5200" name="Text Box 80"/>
            <p:cNvSpPr txBox="1">
              <a:spLocks noChangeArrowheads="1"/>
            </p:cNvSpPr>
            <p:nvPr/>
          </p:nvSpPr>
          <p:spPr bwMode="auto">
            <a:xfrm>
              <a:off x="1008" y="912"/>
              <a:ext cx="57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i="1">
                  <a:sym typeface="Symbol" panose="05050102010706020507" pitchFamily="18" charset="2"/>
                </a:rPr>
                <a:t> &gt;</a:t>
              </a:r>
              <a:r>
                <a:rPr lang="en-US" altLang="zh-CN" b="1">
                  <a:sym typeface="Symbol" panose="05050102010706020507" pitchFamily="18" charset="2"/>
                </a:rPr>
                <a:t>1</a:t>
              </a:r>
              <a:endParaRPr lang="en-US" altLang="zh-CN" b="1"/>
            </a:p>
          </p:txBody>
        </p:sp>
      </p:grpSp>
      <p:grpSp>
        <p:nvGrpSpPr>
          <p:cNvPr id="5210" name="Group 90"/>
          <p:cNvGrpSpPr>
            <a:grpSpLocks/>
          </p:cNvGrpSpPr>
          <p:nvPr/>
        </p:nvGrpSpPr>
        <p:grpSpPr bwMode="auto">
          <a:xfrm>
            <a:off x="3048000" y="1081088"/>
            <a:ext cx="3159125" cy="2790825"/>
            <a:chOff x="1920" y="624"/>
            <a:chExt cx="1990" cy="1758"/>
          </a:xfrm>
        </p:grpSpPr>
        <p:sp>
          <p:nvSpPr>
            <p:cNvPr id="5127" name="Line 7"/>
            <p:cNvSpPr>
              <a:spLocks noChangeShapeType="1"/>
            </p:cNvSpPr>
            <p:nvPr/>
          </p:nvSpPr>
          <p:spPr bwMode="auto">
            <a:xfrm flipV="1">
              <a:off x="2400" y="2112"/>
              <a:ext cx="1344"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8" name="Line 8"/>
            <p:cNvSpPr>
              <a:spLocks noChangeShapeType="1"/>
            </p:cNvSpPr>
            <p:nvPr/>
          </p:nvSpPr>
          <p:spPr bwMode="auto">
            <a:xfrm flipV="1">
              <a:off x="2385" y="696"/>
              <a:ext cx="0" cy="1434"/>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6" name="Text Box 16"/>
            <p:cNvSpPr txBox="1">
              <a:spLocks noChangeArrowheads="1"/>
            </p:cNvSpPr>
            <p:nvPr/>
          </p:nvSpPr>
          <p:spPr bwMode="auto">
            <a:xfrm>
              <a:off x="2309" y="2122"/>
              <a:ext cx="301"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000" b="1"/>
                <a:t>0</a:t>
              </a:r>
            </a:p>
          </p:txBody>
        </p:sp>
        <p:sp>
          <p:nvSpPr>
            <p:cNvPr id="5137" name="Text Box 17"/>
            <p:cNvSpPr txBox="1">
              <a:spLocks noChangeArrowheads="1"/>
            </p:cNvSpPr>
            <p:nvPr/>
          </p:nvSpPr>
          <p:spPr bwMode="auto">
            <a:xfrm>
              <a:off x="3648" y="2094"/>
              <a:ext cx="26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i="1"/>
                <a:t>t</a:t>
              </a:r>
            </a:p>
          </p:txBody>
        </p:sp>
        <p:sp>
          <p:nvSpPr>
            <p:cNvPr id="5138" name="Text Box 18"/>
            <p:cNvSpPr txBox="1">
              <a:spLocks noChangeArrowheads="1"/>
            </p:cNvSpPr>
            <p:nvPr/>
          </p:nvSpPr>
          <p:spPr bwMode="auto">
            <a:xfrm>
              <a:off x="2208" y="624"/>
              <a:ext cx="30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i="1"/>
                <a:t>i</a:t>
              </a:r>
            </a:p>
          </p:txBody>
        </p:sp>
        <p:sp>
          <p:nvSpPr>
            <p:cNvPr id="5205" name="Text Box 85"/>
            <p:cNvSpPr txBox="1">
              <a:spLocks noChangeArrowheads="1"/>
            </p:cNvSpPr>
            <p:nvPr/>
          </p:nvSpPr>
          <p:spPr bwMode="auto">
            <a:xfrm>
              <a:off x="2928" y="864"/>
              <a:ext cx="57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i="1">
                  <a:sym typeface="Symbol" panose="05050102010706020507" pitchFamily="18" charset="2"/>
                </a:rPr>
                <a:t> &gt;</a:t>
              </a:r>
              <a:r>
                <a:rPr lang="en-US" altLang="zh-CN" b="1">
                  <a:sym typeface="Symbol" panose="05050102010706020507" pitchFamily="18" charset="2"/>
                </a:rPr>
                <a:t>1</a:t>
              </a:r>
              <a:endParaRPr lang="en-US" altLang="zh-CN" b="1"/>
            </a:p>
          </p:txBody>
        </p:sp>
        <p:sp>
          <p:nvSpPr>
            <p:cNvPr id="5207" name="Text Box 87"/>
            <p:cNvSpPr txBox="1">
              <a:spLocks noChangeArrowheads="1"/>
            </p:cNvSpPr>
            <p:nvPr/>
          </p:nvSpPr>
          <p:spPr bwMode="auto">
            <a:xfrm>
              <a:off x="1920" y="1344"/>
              <a:ext cx="69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zh-CN" sz="2000" b="1" dirty="0"/>
                <a:t>1-1/</a:t>
              </a:r>
              <a:r>
                <a:rPr lang="en-US" altLang="zh-CN" sz="2000" b="1" dirty="0">
                  <a:sym typeface="Symbol" panose="05050102010706020507" pitchFamily="18" charset="2"/>
                </a:rPr>
                <a:t></a:t>
              </a:r>
              <a:endParaRPr lang="en-US" altLang="zh-CN" sz="2000" b="1" dirty="0"/>
            </a:p>
          </p:txBody>
        </p:sp>
      </p:grpSp>
      <p:grpSp>
        <p:nvGrpSpPr>
          <p:cNvPr id="5219" name="Group 99"/>
          <p:cNvGrpSpPr>
            <a:grpSpLocks/>
          </p:cNvGrpSpPr>
          <p:nvPr/>
        </p:nvGrpSpPr>
        <p:grpSpPr bwMode="auto">
          <a:xfrm>
            <a:off x="6400800" y="1157288"/>
            <a:ext cx="2438400" cy="2574925"/>
            <a:chOff x="4032" y="672"/>
            <a:chExt cx="1536" cy="1622"/>
          </a:xfrm>
        </p:grpSpPr>
        <p:sp>
          <p:nvSpPr>
            <p:cNvPr id="5189" name="Line 69"/>
            <p:cNvSpPr>
              <a:spLocks noChangeShapeType="1"/>
            </p:cNvSpPr>
            <p:nvPr/>
          </p:nvSpPr>
          <p:spPr bwMode="auto">
            <a:xfrm>
              <a:off x="4160" y="2047"/>
              <a:ext cx="1312"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90" name="Line 70"/>
            <p:cNvSpPr>
              <a:spLocks noChangeShapeType="1"/>
            </p:cNvSpPr>
            <p:nvPr/>
          </p:nvSpPr>
          <p:spPr bwMode="auto">
            <a:xfrm flipV="1">
              <a:off x="4160" y="755"/>
              <a:ext cx="0" cy="129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93" name="Text Box 73"/>
            <p:cNvSpPr txBox="1">
              <a:spLocks noChangeArrowheads="1"/>
            </p:cNvSpPr>
            <p:nvPr/>
          </p:nvSpPr>
          <p:spPr bwMode="auto">
            <a:xfrm>
              <a:off x="4032" y="672"/>
              <a:ext cx="19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i="1"/>
                <a:t>i</a:t>
              </a:r>
            </a:p>
          </p:txBody>
        </p:sp>
        <p:sp>
          <p:nvSpPr>
            <p:cNvPr id="5194" name="Text Box 74"/>
            <p:cNvSpPr txBox="1">
              <a:spLocks noChangeArrowheads="1"/>
            </p:cNvSpPr>
            <p:nvPr/>
          </p:nvSpPr>
          <p:spPr bwMode="auto">
            <a:xfrm>
              <a:off x="4096" y="2039"/>
              <a:ext cx="19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000" b="1"/>
                <a:t>0</a:t>
              </a:r>
            </a:p>
          </p:txBody>
        </p:sp>
        <p:sp>
          <p:nvSpPr>
            <p:cNvPr id="5195" name="Text Box 75"/>
            <p:cNvSpPr txBox="1">
              <a:spLocks noChangeArrowheads="1"/>
            </p:cNvSpPr>
            <p:nvPr/>
          </p:nvSpPr>
          <p:spPr bwMode="auto">
            <a:xfrm>
              <a:off x="5376" y="2006"/>
              <a:ext cx="19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i="1"/>
                <a:t>t</a:t>
              </a:r>
            </a:p>
          </p:txBody>
        </p:sp>
        <p:sp>
          <p:nvSpPr>
            <p:cNvPr id="5214" name="Text Box 94"/>
            <p:cNvSpPr txBox="1">
              <a:spLocks noChangeArrowheads="1"/>
            </p:cNvSpPr>
            <p:nvPr/>
          </p:nvSpPr>
          <p:spPr bwMode="auto">
            <a:xfrm>
              <a:off x="4704" y="864"/>
              <a:ext cx="52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i="1">
                  <a:sym typeface="Symbol" panose="05050102010706020507" pitchFamily="18" charset="2"/>
                </a:rPr>
                <a:t> </a:t>
              </a:r>
              <a:r>
                <a:rPr lang="en-US" altLang="zh-CN" b="1">
                  <a:sym typeface="Symbol" panose="05050102010706020507" pitchFamily="18" charset="2"/>
                </a:rPr>
                <a:t>1</a:t>
              </a:r>
              <a:endParaRPr lang="en-US" altLang="zh-CN" b="1"/>
            </a:p>
          </p:txBody>
        </p:sp>
      </p:grpSp>
      <p:grpSp>
        <p:nvGrpSpPr>
          <p:cNvPr id="5222" name="Group 102"/>
          <p:cNvGrpSpPr>
            <a:grpSpLocks/>
          </p:cNvGrpSpPr>
          <p:nvPr/>
        </p:nvGrpSpPr>
        <p:grpSpPr bwMode="auto">
          <a:xfrm>
            <a:off x="7315200" y="2060848"/>
            <a:ext cx="1371600" cy="522288"/>
            <a:chOff x="4608" y="1200"/>
            <a:chExt cx="864" cy="329"/>
          </a:xfrm>
        </p:grpSpPr>
        <p:sp>
          <p:nvSpPr>
            <p:cNvPr id="5220" name="Text Box 100"/>
            <p:cNvSpPr txBox="1">
              <a:spLocks noChangeArrowheads="1"/>
            </p:cNvSpPr>
            <p:nvPr/>
          </p:nvSpPr>
          <p:spPr bwMode="auto">
            <a:xfrm>
              <a:off x="4608" y="1296"/>
              <a:ext cx="864"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zh-CN" b="1" i="1" dirty="0"/>
                <a:t>di</a:t>
              </a:r>
              <a:r>
                <a:rPr lang="en-US" altLang="zh-CN" b="1" dirty="0"/>
                <a:t>/</a:t>
              </a:r>
              <a:r>
                <a:rPr lang="en-US" altLang="zh-CN" b="1" i="1" dirty="0" err="1"/>
                <a:t>dt</a:t>
              </a:r>
              <a:r>
                <a:rPr lang="en-US" altLang="zh-CN" b="1" i="1" dirty="0"/>
                <a:t> </a:t>
              </a:r>
              <a:r>
                <a:rPr lang="en-US" altLang="zh-CN" b="1" dirty="0"/>
                <a:t>&lt; 0</a:t>
              </a:r>
            </a:p>
          </p:txBody>
        </p:sp>
        <p:sp>
          <p:nvSpPr>
            <p:cNvPr id="5221" name="AutoShape 101"/>
            <p:cNvSpPr>
              <a:spLocks noChangeArrowheads="1"/>
            </p:cNvSpPr>
            <p:nvPr/>
          </p:nvSpPr>
          <p:spPr bwMode="auto">
            <a:xfrm>
              <a:off x="4800" y="1200"/>
              <a:ext cx="306" cy="96"/>
            </a:xfrm>
            <a:prstGeom prst="downArrow">
              <a:avLst>
                <a:gd name="adj1" fmla="val 50000"/>
                <a:gd name="adj2" fmla="val 25000"/>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381718236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32" fill="hold" nodeType="clickEffect">
                                  <p:stCondLst>
                                    <p:cond delay="0"/>
                                  </p:stCondLst>
                                  <p:childTnLst>
                                    <p:set>
                                      <p:cBhvr>
                                        <p:cTn id="6" dur="1" fill="hold">
                                          <p:stCondLst>
                                            <p:cond delay="0"/>
                                          </p:stCondLst>
                                        </p:cTn>
                                        <p:tgtEl>
                                          <p:spTgt spid="5198"/>
                                        </p:tgtEl>
                                        <p:attrNameLst>
                                          <p:attrName>style.visibility</p:attrName>
                                        </p:attrNameLst>
                                      </p:cBhvr>
                                      <p:to>
                                        <p:strVal val="visible"/>
                                      </p:to>
                                    </p:set>
                                    <p:animEffect transition="in" filter="box(out)">
                                      <p:cBhvr>
                                        <p:cTn id="7" dur="500"/>
                                        <p:tgtEl>
                                          <p:spTgt spid="519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nodeType="clickEffect">
                                  <p:stCondLst>
                                    <p:cond delay="0"/>
                                  </p:stCondLst>
                                  <p:childTnLst>
                                    <p:set>
                                      <p:cBhvr>
                                        <p:cTn id="11" dur="1" fill="hold">
                                          <p:stCondLst>
                                            <p:cond delay="499"/>
                                          </p:stCondLst>
                                        </p:cTn>
                                        <p:tgtEl>
                                          <p:spTgt spid="5164"/>
                                        </p:tgtEl>
                                        <p:attrNameLst>
                                          <p:attrName>style.visibility</p:attrName>
                                        </p:attrNameLst>
                                      </p:cBhvr>
                                      <p:to>
                                        <p:strVal val="visible"/>
                                      </p:to>
                                    </p:set>
                                  </p:childTnLst>
                                </p:cTn>
                              </p:par>
                            </p:childTnLst>
                          </p:cTn>
                        </p:par>
                      </p:childTnLst>
                    </p:cTn>
                  </p:par>
                  <p:par>
                    <p:cTn id="12" fill="hold" nodeType="clickPar">
                      <p:stCondLst>
                        <p:cond delay="indefinite"/>
                      </p:stCondLst>
                      <p:childTnLst>
                        <p:par>
                          <p:cTn id="13" fill="hold" nodeType="withGroup">
                            <p:stCondLst>
                              <p:cond delay="0"/>
                            </p:stCondLst>
                            <p:childTnLst>
                              <p:par>
                                <p:cTn id="14" presetID="4" presetClass="entr" presetSubtype="32" fill="hold" nodeType="clickEffect">
                                  <p:stCondLst>
                                    <p:cond delay="0"/>
                                  </p:stCondLst>
                                  <p:childTnLst>
                                    <p:set>
                                      <p:cBhvr>
                                        <p:cTn id="15" dur="1" fill="hold">
                                          <p:stCondLst>
                                            <p:cond delay="0"/>
                                          </p:stCondLst>
                                        </p:cTn>
                                        <p:tgtEl>
                                          <p:spTgt spid="5124"/>
                                        </p:tgtEl>
                                        <p:attrNameLst>
                                          <p:attrName>style.visibility</p:attrName>
                                        </p:attrNameLst>
                                      </p:cBhvr>
                                      <p:to>
                                        <p:strVal val="visible"/>
                                      </p:to>
                                    </p:set>
                                    <p:animEffect transition="in" filter="box(out)">
                                      <p:cBhvr>
                                        <p:cTn id="16" dur="500"/>
                                        <p:tgtEl>
                                          <p:spTgt spid="5124"/>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9" presetClass="entr" presetSubtype="0" fill="hold" nodeType="clickEffect">
                                  <p:stCondLst>
                                    <p:cond delay="0"/>
                                  </p:stCondLst>
                                  <p:childTnLst>
                                    <p:set>
                                      <p:cBhvr>
                                        <p:cTn id="20" dur="1" fill="hold">
                                          <p:stCondLst>
                                            <p:cond delay="0"/>
                                          </p:stCondLst>
                                        </p:cTn>
                                        <p:tgtEl>
                                          <p:spTgt spid="5206"/>
                                        </p:tgtEl>
                                        <p:attrNameLst>
                                          <p:attrName>style.visibility</p:attrName>
                                        </p:attrNameLst>
                                      </p:cBhvr>
                                      <p:to>
                                        <p:strVal val="visible"/>
                                      </p:to>
                                    </p:set>
                                    <p:animEffect transition="in" filter="dissolve">
                                      <p:cBhvr>
                                        <p:cTn id="21" dur="500"/>
                                        <p:tgtEl>
                                          <p:spTgt spid="5206"/>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9" presetClass="entr" presetSubtype="0" fill="hold" nodeType="clickEffect">
                                  <p:stCondLst>
                                    <p:cond delay="0"/>
                                  </p:stCondLst>
                                  <p:childTnLst>
                                    <p:set>
                                      <p:cBhvr>
                                        <p:cTn id="25" dur="1" fill="hold">
                                          <p:stCondLst>
                                            <p:cond delay="0"/>
                                          </p:stCondLst>
                                        </p:cTn>
                                        <p:tgtEl>
                                          <p:spTgt spid="5209"/>
                                        </p:tgtEl>
                                        <p:attrNameLst>
                                          <p:attrName>style.visibility</p:attrName>
                                        </p:attrNameLst>
                                      </p:cBhvr>
                                      <p:to>
                                        <p:strVal val="visible"/>
                                      </p:to>
                                    </p:set>
                                    <p:animEffect transition="in" filter="dissolve">
                                      <p:cBhvr>
                                        <p:cTn id="26" dur="500"/>
                                        <p:tgtEl>
                                          <p:spTgt spid="5209"/>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9" presetClass="entr" presetSubtype="0" fill="hold" nodeType="clickEffect">
                                  <p:stCondLst>
                                    <p:cond delay="0"/>
                                  </p:stCondLst>
                                  <p:childTnLst>
                                    <p:set>
                                      <p:cBhvr>
                                        <p:cTn id="30" dur="1" fill="hold">
                                          <p:stCondLst>
                                            <p:cond delay="0"/>
                                          </p:stCondLst>
                                        </p:cTn>
                                        <p:tgtEl>
                                          <p:spTgt spid="5210"/>
                                        </p:tgtEl>
                                        <p:attrNameLst>
                                          <p:attrName>style.visibility</p:attrName>
                                        </p:attrNameLst>
                                      </p:cBhvr>
                                      <p:to>
                                        <p:strVal val="visible"/>
                                      </p:to>
                                    </p:set>
                                    <p:animEffect transition="in" filter="dissolve">
                                      <p:cBhvr>
                                        <p:cTn id="31" dur="500"/>
                                        <p:tgtEl>
                                          <p:spTgt spid="5210"/>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4" presetClass="entr" presetSubtype="16" fill="hold" nodeType="clickEffect">
                                  <p:stCondLst>
                                    <p:cond delay="0"/>
                                  </p:stCondLst>
                                  <p:childTnLst>
                                    <p:set>
                                      <p:cBhvr>
                                        <p:cTn id="35" dur="1" fill="hold">
                                          <p:stCondLst>
                                            <p:cond delay="0"/>
                                          </p:stCondLst>
                                        </p:cTn>
                                        <p:tgtEl>
                                          <p:spTgt spid="5211"/>
                                        </p:tgtEl>
                                        <p:attrNameLst>
                                          <p:attrName>style.visibility</p:attrName>
                                        </p:attrNameLst>
                                      </p:cBhvr>
                                      <p:to>
                                        <p:strVal val="visible"/>
                                      </p:to>
                                    </p:set>
                                    <p:animEffect transition="in" filter="box(in)">
                                      <p:cBhvr>
                                        <p:cTn id="36" dur="500"/>
                                        <p:tgtEl>
                                          <p:spTgt spid="5211"/>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4" presetClass="entr" presetSubtype="16" fill="hold" nodeType="clickEffect">
                                  <p:stCondLst>
                                    <p:cond delay="0"/>
                                  </p:stCondLst>
                                  <p:childTnLst>
                                    <p:set>
                                      <p:cBhvr>
                                        <p:cTn id="40" dur="1" fill="hold">
                                          <p:stCondLst>
                                            <p:cond delay="0"/>
                                          </p:stCondLst>
                                        </p:cTn>
                                        <p:tgtEl>
                                          <p:spTgt spid="5212"/>
                                        </p:tgtEl>
                                        <p:attrNameLst>
                                          <p:attrName>style.visibility</p:attrName>
                                        </p:attrNameLst>
                                      </p:cBhvr>
                                      <p:to>
                                        <p:strVal val="visible"/>
                                      </p:to>
                                    </p:set>
                                    <p:animEffect transition="in" filter="box(in)">
                                      <p:cBhvr>
                                        <p:cTn id="41" dur="500"/>
                                        <p:tgtEl>
                                          <p:spTgt spid="5212"/>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9" presetClass="entr" presetSubtype="0" fill="hold" nodeType="clickEffect">
                                  <p:stCondLst>
                                    <p:cond delay="0"/>
                                  </p:stCondLst>
                                  <p:childTnLst>
                                    <p:set>
                                      <p:cBhvr>
                                        <p:cTn id="45" dur="1" fill="hold">
                                          <p:stCondLst>
                                            <p:cond delay="0"/>
                                          </p:stCondLst>
                                        </p:cTn>
                                        <p:tgtEl>
                                          <p:spTgt spid="5219"/>
                                        </p:tgtEl>
                                        <p:attrNameLst>
                                          <p:attrName>style.visibility</p:attrName>
                                        </p:attrNameLst>
                                      </p:cBhvr>
                                      <p:to>
                                        <p:strVal val="visible"/>
                                      </p:to>
                                    </p:set>
                                    <p:animEffect transition="in" filter="dissolve">
                                      <p:cBhvr>
                                        <p:cTn id="46" dur="500"/>
                                        <p:tgtEl>
                                          <p:spTgt spid="5219"/>
                                        </p:tgtEl>
                                      </p:cBhvr>
                                    </p:animEffect>
                                  </p:childTnLst>
                                </p:cTn>
                              </p:par>
                            </p:childTnLst>
                          </p:cTn>
                        </p:par>
                      </p:childTnLst>
                    </p:cTn>
                  </p:par>
                  <p:par>
                    <p:cTn id="47" fill="hold" nodeType="clickPar">
                      <p:stCondLst>
                        <p:cond delay="indefinite"/>
                      </p:stCondLst>
                      <p:childTnLst>
                        <p:par>
                          <p:cTn id="48" fill="hold" nodeType="withGroup">
                            <p:stCondLst>
                              <p:cond delay="0"/>
                            </p:stCondLst>
                            <p:childTnLst>
                              <p:par>
                                <p:cTn id="49" presetID="9" presetClass="entr" presetSubtype="0" fill="hold" nodeType="clickEffect">
                                  <p:stCondLst>
                                    <p:cond delay="0"/>
                                  </p:stCondLst>
                                  <p:childTnLst>
                                    <p:set>
                                      <p:cBhvr>
                                        <p:cTn id="50" dur="1" fill="hold">
                                          <p:stCondLst>
                                            <p:cond delay="0"/>
                                          </p:stCondLst>
                                        </p:cTn>
                                        <p:tgtEl>
                                          <p:spTgt spid="5222"/>
                                        </p:tgtEl>
                                        <p:attrNameLst>
                                          <p:attrName>style.visibility</p:attrName>
                                        </p:attrNameLst>
                                      </p:cBhvr>
                                      <p:to>
                                        <p:strVal val="visible"/>
                                      </p:to>
                                    </p:set>
                                    <p:animEffect transition="in" filter="dissolve">
                                      <p:cBhvr>
                                        <p:cTn id="51" dur="500"/>
                                        <p:tgtEl>
                                          <p:spTgt spid="5222"/>
                                        </p:tgtEl>
                                      </p:cBhvr>
                                    </p:animEffect>
                                  </p:childTnLst>
                                </p:cTn>
                              </p:par>
                            </p:childTnLst>
                          </p:cTn>
                        </p:par>
                      </p:childTnLst>
                    </p:cTn>
                  </p:par>
                  <p:par>
                    <p:cTn id="52" fill="hold" nodeType="clickPar">
                      <p:stCondLst>
                        <p:cond delay="indefinite"/>
                      </p:stCondLst>
                      <p:childTnLst>
                        <p:par>
                          <p:cTn id="53" fill="hold" nodeType="withGroup">
                            <p:stCondLst>
                              <p:cond delay="0"/>
                            </p:stCondLst>
                            <p:childTnLst>
                              <p:par>
                                <p:cTn id="54" presetID="9" presetClass="entr" presetSubtype="0" fill="hold" nodeType="clickEffect">
                                  <p:stCondLst>
                                    <p:cond delay="0"/>
                                  </p:stCondLst>
                                  <p:childTnLst>
                                    <p:set>
                                      <p:cBhvr>
                                        <p:cTn id="55" dur="1" fill="hold">
                                          <p:stCondLst>
                                            <p:cond delay="0"/>
                                          </p:stCondLst>
                                        </p:cTn>
                                        <p:tgtEl>
                                          <p:spTgt spid="5216"/>
                                        </p:tgtEl>
                                        <p:attrNameLst>
                                          <p:attrName>style.visibility</p:attrName>
                                        </p:attrNameLst>
                                      </p:cBhvr>
                                      <p:to>
                                        <p:strVal val="visible"/>
                                      </p:to>
                                    </p:set>
                                    <p:animEffect transition="in" filter="dissolve">
                                      <p:cBhvr>
                                        <p:cTn id="56" dur="500"/>
                                        <p:tgtEl>
                                          <p:spTgt spid="5216"/>
                                        </p:tgtEl>
                                      </p:cBhvr>
                                    </p:animEffect>
                                  </p:childTnLst>
                                </p:cTn>
                              </p:par>
                            </p:childTnLst>
                          </p:cTn>
                        </p:par>
                      </p:childTnLst>
                    </p:cTn>
                  </p:par>
                  <p:par>
                    <p:cTn id="57" fill="hold" nodeType="clickPar">
                      <p:stCondLst>
                        <p:cond delay="indefinite"/>
                      </p:stCondLst>
                      <p:childTnLst>
                        <p:par>
                          <p:cTn id="58" fill="hold" nodeType="withGroup">
                            <p:stCondLst>
                              <p:cond delay="0"/>
                            </p:stCondLst>
                            <p:childTnLst>
                              <p:par>
                                <p:cTn id="59" presetID="4" presetClass="entr" presetSubtype="16" fill="hold" nodeType="clickEffect">
                                  <p:stCondLst>
                                    <p:cond delay="0"/>
                                  </p:stCondLst>
                                  <p:childTnLst>
                                    <p:set>
                                      <p:cBhvr>
                                        <p:cTn id="60" dur="1" fill="hold">
                                          <p:stCondLst>
                                            <p:cond delay="0"/>
                                          </p:stCondLst>
                                        </p:cTn>
                                        <p:tgtEl>
                                          <p:spTgt spid="5123"/>
                                        </p:tgtEl>
                                        <p:attrNameLst>
                                          <p:attrName>style.visibility</p:attrName>
                                        </p:attrNameLst>
                                      </p:cBhvr>
                                      <p:to>
                                        <p:strVal val="visible"/>
                                      </p:to>
                                    </p:set>
                                    <p:animEffect transition="in" filter="box(in)">
                                      <p:cBhvr>
                                        <p:cTn id="61" dur="500"/>
                                        <p:tgtEl>
                                          <p:spTgt spid="5123"/>
                                        </p:tgtEl>
                                      </p:cBhvr>
                                    </p:animEffect>
                                  </p:childTnLst>
                                </p:cTn>
                              </p:par>
                            </p:childTnLst>
                          </p:cTn>
                        </p:par>
                      </p:childTnLst>
                    </p:cTn>
                  </p:par>
                  <p:par>
                    <p:cTn id="62" fill="hold" nodeType="clickPar">
                      <p:stCondLst>
                        <p:cond delay="indefinite"/>
                      </p:stCondLst>
                      <p:childTnLst>
                        <p:par>
                          <p:cTn id="63" fill="hold" nodeType="withGroup">
                            <p:stCondLst>
                              <p:cond delay="0"/>
                            </p:stCondLst>
                            <p:childTnLst>
                              <p:par>
                                <p:cTn id="64" presetID="3" presetClass="entr" presetSubtype="10" fill="hold" grpId="0" nodeType="clickEffect">
                                  <p:stCondLst>
                                    <p:cond delay="0"/>
                                  </p:stCondLst>
                                  <p:childTnLst>
                                    <p:set>
                                      <p:cBhvr>
                                        <p:cTn id="65" dur="1" fill="hold">
                                          <p:stCondLst>
                                            <p:cond delay="0"/>
                                          </p:stCondLst>
                                        </p:cTn>
                                        <p:tgtEl>
                                          <p:spTgt spid="5166"/>
                                        </p:tgtEl>
                                        <p:attrNameLst>
                                          <p:attrName>style.visibility</p:attrName>
                                        </p:attrNameLst>
                                      </p:cBhvr>
                                      <p:to>
                                        <p:strVal val="visible"/>
                                      </p:to>
                                    </p:set>
                                    <p:animEffect transition="in" filter="blinds(horizontal)">
                                      <p:cBhvr>
                                        <p:cTn id="66" dur="500"/>
                                        <p:tgtEl>
                                          <p:spTgt spid="5166"/>
                                        </p:tgtEl>
                                      </p:cBhvr>
                                    </p:animEffect>
                                  </p:childTnLst>
                                </p:cTn>
                              </p:par>
                            </p:childTnLst>
                          </p:cTn>
                        </p:par>
                      </p:childTnLst>
                    </p:cTn>
                  </p:par>
                  <p:par>
                    <p:cTn id="67" fill="hold" nodeType="clickPar">
                      <p:stCondLst>
                        <p:cond delay="indefinite"/>
                      </p:stCondLst>
                      <p:childTnLst>
                        <p:par>
                          <p:cTn id="68" fill="hold" nodeType="withGroup">
                            <p:stCondLst>
                              <p:cond delay="0"/>
                            </p:stCondLst>
                            <p:childTnLst>
                              <p:par>
                                <p:cTn id="69" presetID="5" presetClass="entr" presetSubtype="10" fill="hold" nodeType="clickEffect">
                                  <p:stCondLst>
                                    <p:cond delay="0"/>
                                  </p:stCondLst>
                                  <p:childTnLst>
                                    <p:set>
                                      <p:cBhvr>
                                        <p:cTn id="70" dur="1" fill="hold">
                                          <p:stCondLst>
                                            <p:cond delay="0"/>
                                          </p:stCondLst>
                                        </p:cTn>
                                        <p:tgtEl>
                                          <p:spTgt spid="5172"/>
                                        </p:tgtEl>
                                        <p:attrNameLst>
                                          <p:attrName>style.visibility</p:attrName>
                                        </p:attrNameLst>
                                      </p:cBhvr>
                                      <p:to>
                                        <p:strVal val="visible"/>
                                      </p:to>
                                    </p:set>
                                    <p:animEffect transition="in" filter="checkerboard(across)">
                                      <p:cBhvr>
                                        <p:cTn id="71" dur="500"/>
                                        <p:tgtEl>
                                          <p:spTgt spid="5172"/>
                                        </p:tgtEl>
                                      </p:cBhvr>
                                    </p:animEffect>
                                  </p:childTnLst>
                                </p:cTn>
                              </p:par>
                            </p:childTnLst>
                          </p:cTn>
                        </p:par>
                      </p:childTnLst>
                    </p:cTn>
                  </p:par>
                  <p:par>
                    <p:cTn id="72" fill="hold" nodeType="clickPar">
                      <p:stCondLst>
                        <p:cond delay="indefinite"/>
                      </p:stCondLst>
                      <p:childTnLst>
                        <p:par>
                          <p:cTn id="73" fill="hold" nodeType="withGroup">
                            <p:stCondLst>
                              <p:cond delay="0"/>
                            </p:stCondLst>
                            <p:childTnLst>
                              <p:par>
                                <p:cTn id="74" presetID="5" presetClass="entr" presetSubtype="10" fill="hold" nodeType="clickEffect">
                                  <p:stCondLst>
                                    <p:cond delay="0"/>
                                  </p:stCondLst>
                                  <p:childTnLst>
                                    <p:set>
                                      <p:cBhvr>
                                        <p:cTn id="75" dur="1" fill="hold">
                                          <p:stCondLst>
                                            <p:cond delay="0"/>
                                          </p:stCondLst>
                                        </p:cTn>
                                        <p:tgtEl>
                                          <p:spTgt spid="5173"/>
                                        </p:tgtEl>
                                        <p:attrNameLst>
                                          <p:attrName>style.visibility</p:attrName>
                                        </p:attrNameLst>
                                      </p:cBhvr>
                                      <p:to>
                                        <p:strVal val="visible"/>
                                      </p:to>
                                    </p:set>
                                    <p:animEffect transition="in" filter="checkerboard(across)">
                                      <p:cBhvr>
                                        <p:cTn id="76" dur="500"/>
                                        <p:tgtEl>
                                          <p:spTgt spid="5173"/>
                                        </p:tgtEl>
                                      </p:cBhvr>
                                    </p:animEffect>
                                  </p:childTnLst>
                                </p:cTn>
                              </p:par>
                            </p:childTnLst>
                          </p:cTn>
                        </p:par>
                      </p:childTnLst>
                    </p:cTn>
                  </p:par>
                  <p:par>
                    <p:cTn id="77" fill="hold" nodeType="clickPar">
                      <p:stCondLst>
                        <p:cond delay="indefinite"/>
                      </p:stCondLst>
                      <p:childTnLst>
                        <p:par>
                          <p:cTn id="78" fill="hold" nodeType="withGroup">
                            <p:stCondLst>
                              <p:cond delay="0"/>
                            </p:stCondLst>
                            <p:childTnLst>
                              <p:par>
                                <p:cTn id="79" presetID="3" presetClass="entr" presetSubtype="10" fill="hold" nodeType="clickEffect">
                                  <p:stCondLst>
                                    <p:cond delay="0"/>
                                  </p:stCondLst>
                                  <p:childTnLst>
                                    <p:set>
                                      <p:cBhvr>
                                        <p:cTn id="80" dur="1" fill="hold">
                                          <p:stCondLst>
                                            <p:cond delay="0"/>
                                          </p:stCondLst>
                                        </p:cTn>
                                        <p:tgtEl>
                                          <p:spTgt spid="5218"/>
                                        </p:tgtEl>
                                        <p:attrNameLst>
                                          <p:attrName>style.visibility</p:attrName>
                                        </p:attrNameLst>
                                      </p:cBhvr>
                                      <p:to>
                                        <p:strVal val="visible"/>
                                      </p:to>
                                    </p:set>
                                    <p:animEffect transition="in" filter="blinds(horizontal)">
                                      <p:cBhvr>
                                        <p:cTn id="81" dur="500"/>
                                        <p:tgtEl>
                                          <p:spTgt spid="5218"/>
                                        </p:tgtEl>
                                      </p:cBhvr>
                                    </p:animEffect>
                                  </p:childTnLst>
                                </p:cTn>
                              </p:par>
                            </p:childTnLst>
                          </p:cTn>
                        </p:par>
                      </p:childTnLst>
                    </p:cTn>
                  </p:par>
                  <p:par>
                    <p:cTn id="82" fill="hold" nodeType="clickPar">
                      <p:stCondLst>
                        <p:cond delay="indefinite"/>
                      </p:stCondLst>
                      <p:childTnLst>
                        <p:par>
                          <p:cTn id="83" fill="hold" nodeType="withGroup">
                            <p:stCondLst>
                              <p:cond delay="0"/>
                            </p:stCondLst>
                            <p:childTnLst>
                              <p:par>
                                <p:cTn id="84" presetID="16" presetClass="entr" presetSubtype="42" fill="hold" grpId="0" nodeType="clickEffect">
                                  <p:stCondLst>
                                    <p:cond delay="0"/>
                                  </p:stCondLst>
                                  <p:childTnLst>
                                    <p:set>
                                      <p:cBhvr>
                                        <p:cTn id="85" dur="1" fill="hold">
                                          <p:stCondLst>
                                            <p:cond delay="0"/>
                                          </p:stCondLst>
                                        </p:cTn>
                                        <p:tgtEl>
                                          <p:spTgt spid="5175"/>
                                        </p:tgtEl>
                                        <p:attrNameLst>
                                          <p:attrName>style.visibility</p:attrName>
                                        </p:attrNameLst>
                                      </p:cBhvr>
                                      <p:to>
                                        <p:strVal val="visible"/>
                                      </p:to>
                                    </p:set>
                                    <p:animEffect transition="in" filter="barn(outHorizontal)">
                                      <p:cBhvr>
                                        <p:cTn id="86" dur="500"/>
                                        <p:tgtEl>
                                          <p:spTgt spid="5175"/>
                                        </p:tgtEl>
                                      </p:cBhvr>
                                    </p:animEffect>
                                  </p:childTnLst>
                                </p:cTn>
                              </p:par>
                            </p:childTnLst>
                          </p:cTn>
                        </p:par>
                      </p:childTnLst>
                    </p:cTn>
                  </p:par>
                  <p:par>
                    <p:cTn id="87" fill="hold" nodeType="clickPar">
                      <p:stCondLst>
                        <p:cond delay="indefinite"/>
                      </p:stCondLst>
                      <p:childTnLst>
                        <p:par>
                          <p:cTn id="88" fill="hold" nodeType="withGroup">
                            <p:stCondLst>
                              <p:cond delay="0"/>
                            </p:stCondLst>
                            <p:childTnLst>
                              <p:par>
                                <p:cTn id="89" presetID="12" presetClass="entr" presetSubtype="4" fill="hold" grpId="0" nodeType="clickEffect">
                                  <p:stCondLst>
                                    <p:cond delay="0"/>
                                  </p:stCondLst>
                                  <p:childTnLst>
                                    <p:set>
                                      <p:cBhvr>
                                        <p:cTn id="90" dur="1" fill="hold">
                                          <p:stCondLst>
                                            <p:cond delay="0"/>
                                          </p:stCondLst>
                                        </p:cTn>
                                        <p:tgtEl>
                                          <p:spTgt spid="5199"/>
                                        </p:tgtEl>
                                        <p:attrNameLst>
                                          <p:attrName>style.visibility</p:attrName>
                                        </p:attrNameLst>
                                      </p:cBhvr>
                                      <p:to>
                                        <p:strVal val="visible"/>
                                      </p:to>
                                    </p:set>
                                    <p:animEffect transition="in" filter="slide(fromBottom)">
                                      <p:cBhvr>
                                        <p:cTn id="91" dur="500"/>
                                        <p:tgtEl>
                                          <p:spTgt spid="51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66" grpId="0" autoUpdateAnimBg="0"/>
      <p:bldP spid="5175" grpId="0" autoUpdateAnimBg="0"/>
      <p:bldP spid="5199" grpId="0"/>
    </p:bldLst>
  </p:timing>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198" name="Text Box 54"/>
          <p:cNvSpPr txBox="1">
            <a:spLocks noChangeArrowheads="1"/>
          </p:cNvSpPr>
          <p:nvPr/>
        </p:nvSpPr>
        <p:spPr bwMode="auto">
          <a:xfrm>
            <a:off x="381000" y="533400"/>
            <a:ext cx="1371600" cy="579438"/>
          </a:xfrm>
          <a:prstGeom prst="rect">
            <a:avLst/>
          </a:prstGeom>
          <a:solidFill>
            <a:srgbClr val="FF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3200" b="1">
                <a:ea typeface="楷体_GB2312" pitchFamily="49" charset="-122"/>
              </a:rPr>
              <a:t>模型</a:t>
            </a:r>
            <a:r>
              <a:rPr lang="en-US" altLang="zh-CN" sz="3200" b="1"/>
              <a:t>4</a:t>
            </a:r>
          </a:p>
        </p:txBody>
      </p:sp>
      <p:sp>
        <p:nvSpPr>
          <p:cNvPr id="6199" name="Text Box 55"/>
          <p:cNvSpPr txBox="1">
            <a:spLocks noChangeArrowheads="1"/>
          </p:cNvSpPr>
          <p:nvPr/>
        </p:nvSpPr>
        <p:spPr bwMode="auto">
          <a:xfrm>
            <a:off x="1981200" y="457200"/>
            <a:ext cx="4953000" cy="1117600"/>
          </a:xfrm>
          <a:prstGeom prst="rect">
            <a:avLst/>
          </a:prstGeom>
          <a:noFill/>
          <a:ln>
            <a:noFill/>
          </a:ln>
          <a:effectLst/>
          <a:extLst>
            <a:ext uri="{909E8E84-426E-40DD-AFC4-6F175D3DCCD1}">
              <a14:hiddenFill xmlns:a14="http://schemas.microsoft.com/office/drawing/2010/main">
                <a:solidFill>
                  <a:srgbClr val="00FF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0000"/>
              </a:lnSpc>
              <a:spcBef>
                <a:spcPct val="50000"/>
              </a:spcBef>
            </a:pPr>
            <a:r>
              <a:rPr lang="zh-CN" altLang="en-US" sz="2800" b="1" dirty="0"/>
              <a:t>传染病有免疫性</a:t>
            </a:r>
            <a:r>
              <a:rPr lang="en-US" altLang="zh-CN" sz="2800" b="1" dirty="0"/>
              <a:t>——</a:t>
            </a:r>
            <a:r>
              <a:rPr lang="zh-CN" altLang="en-US" sz="2800" b="1" dirty="0"/>
              <a:t>病人治愈后即移出感染系统，称</a:t>
            </a:r>
            <a:r>
              <a:rPr lang="zh-CN" altLang="en-US" sz="2800" b="1" dirty="0">
                <a:solidFill>
                  <a:srgbClr val="FF3300"/>
                </a:solidFill>
              </a:rPr>
              <a:t>移出者</a:t>
            </a:r>
          </a:p>
        </p:txBody>
      </p:sp>
      <p:sp>
        <p:nvSpPr>
          <p:cNvPr id="6200" name="Text Box 56"/>
          <p:cNvSpPr txBox="1">
            <a:spLocks noChangeArrowheads="1"/>
          </p:cNvSpPr>
          <p:nvPr/>
        </p:nvSpPr>
        <p:spPr bwMode="auto">
          <a:xfrm>
            <a:off x="7164288" y="692696"/>
            <a:ext cx="1797496" cy="519113"/>
          </a:xfrm>
          <a:prstGeom prst="rect">
            <a:avLst/>
          </a:prstGeom>
          <a:solidFill>
            <a:srgbClr val="FF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zh-CN" sz="2800" b="1"/>
              <a:t>SI</a:t>
            </a:r>
            <a:r>
              <a:rPr lang="en-US" altLang="zh-CN" sz="2800" b="1">
                <a:solidFill>
                  <a:srgbClr val="FF3300"/>
                </a:solidFill>
              </a:rPr>
              <a:t>R</a:t>
            </a:r>
            <a:r>
              <a:rPr lang="zh-CN" altLang="zh-CN" sz="2800" b="1">
                <a:ea typeface="楷体_GB2312" pitchFamily="49" charset="-122"/>
              </a:rPr>
              <a:t>模型</a:t>
            </a:r>
            <a:endParaRPr lang="zh-CN" altLang="en-US" sz="2800" b="1">
              <a:ea typeface="楷体_GB2312" pitchFamily="49" charset="-122"/>
            </a:endParaRPr>
          </a:p>
        </p:txBody>
      </p:sp>
      <p:sp>
        <p:nvSpPr>
          <p:cNvPr id="6201" name="Text Box 57"/>
          <p:cNvSpPr txBox="1">
            <a:spLocks noChangeArrowheads="1"/>
          </p:cNvSpPr>
          <p:nvPr/>
        </p:nvSpPr>
        <p:spPr bwMode="auto">
          <a:xfrm>
            <a:off x="457200" y="1919288"/>
            <a:ext cx="990600" cy="519112"/>
          </a:xfrm>
          <a:prstGeom prst="rect">
            <a:avLst/>
          </a:prstGeom>
          <a:solidFill>
            <a:srgbClr val="FF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800" b="1">
                <a:ea typeface="楷体_GB2312" pitchFamily="49" charset="-122"/>
              </a:rPr>
              <a:t>假设</a:t>
            </a:r>
          </a:p>
        </p:txBody>
      </p:sp>
      <p:grpSp>
        <p:nvGrpSpPr>
          <p:cNvPr id="6212" name="Group 68"/>
          <p:cNvGrpSpPr>
            <a:grpSpLocks/>
          </p:cNvGrpSpPr>
          <p:nvPr/>
        </p:nvGrpSpPr>
        <p:grpSpPr bwMode="auto">
          <a:xfrm>
            <a:off x="1751013" y="1827213"/>
            <a:ext cx="6096000" cy="1144587"/>
            <a:chOff x="1103" y="1440"/>
            <a:chExt cx="3840" cy="721"/>
          </a:xfrm>
        </p:grpSpPr>
        <p:sp>
          <p:nvSpPr>
            <p:cNvPr id="6203" name="Text Box 59"/>
            <p:cNvSpPr txBox="1">
              <a:spLocks noChangeArrowheads="1"/>
            </p:cNvSpPr>
            <p:nvPr/>
          </p:nvSpPr>
          <p:spPr bwMode="auto">
            <a:xfrm>
              <a:off x="1103" y="1440"/>
              <a:ext cx="3840" cy="704"/>
            </a:xfrm>
            <a:prstGeom prst="rect">
              <a:avLst/>
            </a:prstGeom>
            <a:noFill/>
            <a:ln>
              <a:noFill/>
            </a:ln>
            <a:effectLst/>
            <a:extLst>
              <a:ext uri="{909E8E84-426E-40DD-AFC4-6F175D3DCCD1}">
                <a14:hiddenFill xmlns:a14="http://schemas.microsoft.com/office/drawing/2010/main">
                  <a:solidFill>
                    <a:srgbClr val="00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0000"/>
                </a:lnSpc>
                <a:spcBef>
                  <a:spcPct val="50000"/>
                </a:spcBef>
              </a:pPr>
              <a:r>
                <a:rPr lang="en-US" altLang="zh-CN" sz="2800" b="1" dirty="0"/>
                <a:t>1</a:t>
              </a:r>
              <a:r>
                <a:rPr lang="zh-CN" altLang="en-US" sz="2800" b="1" dirty="0"/>
                <a:t>）总人数</a:t>
              </a:r>
              <a:r>
                <a:rPr lang="en-US" altLang="zh-CN" sz="2800" b="1" i="1" dirty="0"/>
                <a:t>N</a:t>
              </a:r>
              <a:r>
                <a:rPr lang="zh-CN" altLang="en-US" sz="2800" b="1" dirty="0"/>
                <a:t>不变，病人、健康人和移出者的比例分别为</a:t>
              </a:r>
            </a:p>
          </p:txBody>
        </p:sp>
        <p:graphicFrame>
          <p:nvGraphicFramePr>
            <p:cNvPr id="6204" name="Object 60"/>
            <p:cNvGraphicFramePr>
              <a:graphicFrameLocks noChangeAspect="1"/>
            </p:cNvGraphicFramePr>
            <p:nvPr/>
          </p:nvGraphicFramePr>
          <p:xfrm>
            <a:off x="2990" y="1824"/>
            <a:ext cx="1810" cy="337"/>
          </p:xfrm>
          <a:graphic>
            <a:graphicData uri="http://schemas.openxmlformats.org/presentationml/2006/ole">
              <mc:AlternateContent xmlns:mc="http://schemas.openxmlformats.org/markup-compatibility/2006">
                <mc:Choice xmlns:v="urn:schemas-microsoft-com:vml" Requires="v">
                  <p:oleObj spid="_x0000_s7284" name="公式" r:id="rId3" imgW="977760" imgH="241200" progId="Equation.3">
                    <p:embed/>
                  </p:oleObj>
                </mc:Choice>
                <mc:Fallback>
                  <p:oleObj name="公式" r:id="rId3" imgW="977760" imgH="241200" progId="Equation.3">
                    <p:embed/>
                    <p:pic>
                      <p:nvPicPr>
                        <p:cNvPr id="6204" name="Object 60"/>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90" y="1824"/>
                          <a:ext cx="1810" cy="3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6206" name="Text Box 62"/>
          <p:cNvSpPr txBox="1">
            <a:spLocks noChangeArrowheads="1"/>
          </p:cNvSpPr>
          <p:nvPr/>
        </p:nvSpPr>
        <p:spPr bwMode="auto">
          <a:xfrm>
            <a:off x="1676399" y="3200400"/>
            <a:ext cx="6170613" cy="1031875"/>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20000"/>
              </a:spcBef>
            </a:pPr>
            <a:r>
              <a:rPr lang="en-US" altLang="zh-CN" sz="2800" b="1" dirty="0">
                <a:sym typeface="Symbol" panose="05050102010706020507" pitchFamily="18" charset="2"/>
              </a:rPr>
              <a:t>2</a:t>
            </a:r>
            <a:r>
              <a:rPr lang="zh-CN" altLang="en-US" sz="2800" b="1" dirty="0">
                <a:sym typeface="Symbol" panose="05050102010706020507" pitchFamily="18" charset="2"/>
              </a:rPr>
              <a:t>）病人的日接触率</a:t>
            </a:r>
            <a:r>
              <a:rPr lang="zh-CN" altLang="en-US" sz="2800" b="1" i="1" dirty="0">
                <a:sym typeface="Symbol" panose="05050102010706020507" pitchFamily="18" charset="2"/>
              </a:rPr>
              <a:t></a:t>
            </a:r>
            <a:r>
              <a:rPr lang="zh-CN" altLang="en-US" sz="2800" b="1" dirty="0">
                <a:sym typeface="Symbol" panose="05050102010706020507" pitchFamily="18" charset="2"/>
              </a:rPr>
              <a:t> </a:t>
            </a:r>
            <a:r>
              <a:rPr lang="en-US" altLang="zh-CN" sz="2800" b="1" dirty="0">
                <a:sym typeface="Symbol" panose="05050102010706020507" pitchFamily="18" charset="2"/>
              </a:rPr>
              <a:t>, </a:t>
            </a:r>
            <a:r>
              <a:rPr lang="zh-CN" altLang="en-US" sz="2800" b="1" dirty="0">
                <a:sym typeface="Symbol" panose="05050102010706020507" pitchFamily="18" charset="2"/>
              </a:rPr>
              <a:t>日</a:t>
            </a:r>
            <a:r>
              <a:rPr lang="zh-CN" altLang="en-US" sz="2800" b="1" dirty="0"/>
              <a:t>治愈率</a:t>
            </a:r>
            <a:r>
              <a:rPr lang="zh-CN" altLang="en-US" sz="2800" b="1" i="1" dirty="0">
                <a:sym typeface="Symbol" panose="05050102010706020507" pitchFamily="18" charset="2"/>
              </a:rPr>
              <a:t></a:t>
            </a:r>
            <a:r>
              <a:rPr lang="en-US" altLang="zh-CN" sz="2800" b="1" dirty="0">
                <a:sym typeface="Symbol" panose="05050102010706020507" pitchFamily="18" charset="2"/>
              </a:rPr>
              <a:t>, </a:t>
            </a:r>
          </a:p>
          <a:p>
            <a:pPr>
              <a:spcBef>
                <a:spcPct val="20000"/>
              </a:spcBef>
            </a:pPr>
            <a:r>
              <a:rPr lang="en-US" altLang="zh-CN" sz="2800" b="1" dirty="0">
                <a:sym typeface="Symbol" panose="05050102010706020507" pitchFamily="18" charset="2"/>
              </a:rPr>
              <a:t>     </a:t>
            </a:r>
            <a:r>
              <a:rPr lang="zh-CN" altLang="en-US" sz="2800" b="1" dirty="0"/>
              <a:t>接触数 </a:t>
            </a:r>
            <a:r>
              <a:rPr lang="zh-CN" altLang="en-US" sz="2800" b="1" i="1" dirty="0">
                <a:sym typeface="Symbol" panose="05050102010706020507" pitchFamily="18" charset="2"/>
              </a:rPr>
              <a:t> </a:t>
            </a:r>
            <a:r>
              <a:rPr lang="en-US" altLang="zh-CN" sz="2800" b="1" i="1" dirty="0">
                <a:sym typeface="Symbol" panose="05050102010706020507" pitchFamily="18" charset="2"/>
              </a:rPr>
              <a:t>=  / </a:t>
            </a:r>
          </a:p>
        </p:txBody>
      </p:sp>
      <p:sp>
        <p:nvSpPr>
          <p:cNvPr id="6207" name="Text Box 63"/>
          <p:cNvSpPr txBox="1">
            <a:spLocks noChangeArrowheads="1"/>
          </p:cNvSpPr>
          <p:nvPr/>
        </p:nvSpPr>
        <p:spPr bwMode="auto">
          <a:xfrm>
            <a:off x="457200" y="4510088"/>
            <a:ext cx="990600" cy="519112"/>
          </a:xfrm>
          <a:prstGeom prst="rect">
            <a:avLst/>
          </a:prstGeom>
          <a:solidFill>
            <a:srgbClr val="FF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800" b="1">
                <a:ea typeface="楷体_GB2312" pitchFamily="49" charset="-122"/>
              </a:rPr>
              <a:t>建模</a:t>
            </a:r>
          </a:p>
        </p:txBody>
      </p:sp>
      <p:graphicFrame>
        <p:nvGraphicFramePr>
          <p:cNvPr id="6208" name="Object 64"/>
          <p:cNvGraphicFramePr>
            <a:graphicFrameLocks noChangeAspect="1"/>
          </p:cNvGraphicFramePr>
          <p:nvPr/>
        </p:nvGraphicFramePr>
        <p:xfrm>
          <a:off x="1676400" y="4402138"/>
          <a:ext cx="4495800" cy="615950"/>
        </p:xfrm>
        <a:graphic>
          <a:graphicData uri="http://schemas.openxmlformats.org/presentationml/2006/ole">
            <mc:AlternateContent xmlns:mc="http://schemas.openxmlformats.org/markup-compatibility/2006">
              <mc:Choice xmlns:v="urn:schemas-microsoft-com:vml" Requires="v">
                <p:oleObj spid="_x0000_s7285" name="公式" r:id="rId5" imgW="1447560" imgH="241200" progId="Equation.3">
                  <p:embed/>
                </p:oleObj>
              </mc:Choice>
              <mc:Fallback>
                <p:oleObj name="公式" r:id="rId5" imgW="1447560" imgH="241200" progId="Equation.3">
                  <p:embed/>
                  <p:pic>
                    <p:nvPicPr>
                      <p:cNvPr id="6208" name="Object 64"/>
                      <p:cNvPicPr preferRelativeResize="0">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76400" y="4402138"/>
                        <a:ext cx="4495800" cy="615950"/>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6214" name="Group 70"/>
          <p:cNvGrpSpPr>
            <a:grpSpLocks/>
          </p:cNvGrpSpPr>
          <p:nvPr/>
        </p:nvGrpSpPr>
        <p:grpSpPr bwMode="auto">
          <a:xfrm>
            <a:off x="1676400" y="5180013"/>
            <a:ext cx="6712024" cy="534987"/>
            <a:chOff x="1248" y="3263"/>
            <a:chExt cx="3936" cy="337"/>
          </a:xfrm>
        </p:grpSpPr>
        <p:sp>
          <p:nvSpPr>
            <p:cNvPr id="6210" name="Text Box 66"/>
            <p:cNvSpPr txBox="1">
              <a:spLocks noChangeArrowheads="1"/>
            </p:cNvSpPr>
            <p:nvPr/>
          </p:nvSpPr>
          <p:spPr bwMode="auto">
            <a:xfrm>
              <a:off x="1248" y="3263"/>
              <a:ext cx="3936" cy="327"/>
            </a:xfrm>
            <a:prstGeom prst="rect">
              <a:avLst/>
            </a:prstGeom>
            <a:noFill/>
            <a:ln>
              <a:noFill/>
            </a:ln>
            <a:effectLst/>
            <a:extLst>
              <a:ext uri="{909E8E84-426E-40DD-AFC4-6F175D3DCCD1}">
                <a14:hiddenFill xmlns:a14="http://schemas.microsoft.com/office/drawing/2010/main">
                  <a:solidFill>
                    <a:srgbClr val="00FF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800" b="1" dirty="0"/>
                <a:t>需建立                                 的两个方程</a:t>
              </a:r>
            </a:p>
          </p:txBody>
        </p:sp>
        <p:graphicFrame>
          <p:nvGraphicFramePr>
            <p:cNvPr id="6211" name="Object 67"/>
            <p:cNvGraphicFramePr>
              <a:graphicFrameLocks noChangeAspect="1"/>
            </p:cNvGraphicFramePr>
            <p:nvPr/>
          </p:nvGraphicFramePr>
          <p:xfrm>
            <a:off x="2016" y="3263"/>
            <a:ext cx="1879" cy="337"/>
          </p:xfrm>
          <a:graphic>
            <a:graphicData uri="http://schemas.openxmlformats.org/presentationml/2006/ole">
              <mc:AlternateContent xmlns:mc="http://schemas.openxmlformats.org/markup-compatibility/2006">
                <mc:Choice xmlns:v="urn:schemas-microsoft-com:vml" Requires="v">
                  <p:oleObj spid="_x0000_s7286" name="公式" r:id="rId7" imgW="977760" imgH="241200" progId="Equation.3">
                    <p:embed/>
                  </p:oleObj>
                </mc:Choice>
                <mc:Fallback>
                  <p:oleObj name="公式" r:id="rId7" imgW="977760" imgH="241200" progId="Equation.3">
                    <p:embed/>
                    <p:pic>
                      <p:nvPicPr>
                        <p:cNvPr id="6211" name="Object 67"/>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16" y="3263"/>
                          <a:ext cx="1879" cy="337"/>
                        </a:xfrm>
                        <a:prstGeom prst="rect">
                          <a:avLst/>
                        </a:prstGeom>
                        <a:noFill/>
                        <a:ln>
                          <a:noFill/>
                        </a:ln>
                        <a:effectLst/>
                        <a:extLst>
                          <a:ext uri="{909E8E84-426E-40DD-AFC4-6F175D3DCCD1}">
                            <a14:hiddenFill xmlns:a14="http://schemas.microsoft.com/office/drawing/2010/main">
                              <a:solidFill>
                                <a:srgbClr val="00FF00"/>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Tree>
    <p:extLst>
      <p:ext uri="{BB962C8B-B14F-4D97-AF65-F5344CB8AC3E}">
        <p14:creationId xmlns:p14="http://schemas.microsoft.com/office/powerpoint/2010/main" val="222126786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6199"/>
                                        </p:tgtEl>
                                        <p:attrNameLst>
                                          <p:attrName>style.visibility</p:attrName>
                                        </p:attrNameLst>
                                      </p:cBhvr>
                                      <p:to>
                                        <p:strVal val="visible"/>
                                      </p:to>
                                    </p:set>
                                    <p:animEffect transition="in" filter="box(in)">
                                      <p:cBhvr>
                                        <p:cTn id="7" dur="500"/>
                                        <p:tgtEl>
                                          <p:spTgt spid="619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6200"/>
                                        </p:tgtEl>
                                        <p:attrNameLst>
                                          <p:attrName>style.visibility</p:attrName>
                                        </p:attrNameLst>
                                      </p:cBhvr>
                                      <p:to>
                                        <p:strVal val="visible"/>
                                      </p:to>
                                    </p:set>
                                    <p:animEffect transition="in" filter="wipe(up)">
                                      <p:cBhvr>
                                        <p:cTn id="12" dur="500"/>
                                        <p:tgtEl>
                                          <p:spTgt spid="6200"/>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499"/>
                                          </p:stCondLst>
                                        </p:cTn>
                                        <p:tgtEl>
                                          <p:spTgt spid="6201"/>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5" presetClass="entr" presetSubtype="10" fill="hold" nodeType="clickEffect">
                                  <p:stCondLst>
                                    <p:cond delay="0"/>
                                  </p:stCondLst>
                                  <p:childTnLst>
                                    <p:set>
                                      <p:cBhvr>
                                        <p:cTn id="20" dur="1" fill="hold">
                                          <p:stCondLst>
                                            <p:cond delay="0"/>
                                          </p:stCondLst>
                                        </p:cTn>
                                        <p:tgtEl>
                                          <p:spTgt spid="6212"/>
                                        </p:tgtEl>
                                        <p:attrNameLst>
                                          <p:attrName>style.visibility</p:attrName>
                                        </p:attrNameLst>
                                      </p:cBhvr>
                                      <p:to>
                                        <p:strVal val="visible"/>
                                      </p:to>
                                    </p:set>
                                    <p:animEffect transition="in" filter="checkerboard(across)">
                                      <p:cBhvr>
                                        <p:cTn id="21" dur="500"/>
                                        <p:tgtEl>
                                          <p:spTgt spid="6212"/>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23" presetClass="entr" presetSubtype="528" fill="hold" grpId="0" nodeType="clickEffect">
                                  <p:stCondLst>
                                    <p:cond delay="0"/>
                                  </p:stCondLst>
                                  <p:childTnLst>
                                    <p:set>
                                      <p:cBhvr>
                                        <p:cTn id="25" dur="1" fill="hold">
                                          <p:stCondLst>
                                            <p:cond delay="0"/>
                                          </p:stCondLst>
                                        </p:cTn>
                                        <p:tgtEl>
                                          <p:spTgt spid="6206"/>
                                        </p:tgtEl>
                                        <p:attrNameLst>
                                          <p:attrName>style.visibility</p:attrName>
                                        </p:attrNameLst>
                                      </p:cBhvr>
                                      <p:to>
                                        <p:strVal val="visible"/>
                                      </p:to>
                                    </p:set>
                                    <p:anim calcmode="lin" valueType="num">
                                      <p:cBhvr>
                                        <p:cTn id="26" dur="500" fill="hold"/>
                                        <p:tgtEl>
                                          <p:spTgt spid="6206"/>
                                        </p:tgtEl>
                                        <p:attrNameLst>
                                          <p:attrName>ppt_w</p:attrName>
                                        </p:attrNameLst>
                                      </p:cBhvr>
                                      <p:tavLst>
                                        <p:tav tm="0">
                                          <p:val>
                                            <p:fltVal val="0"/>
                                          </p:val>
                                        </p:tav>
                                        <p:tav tm="100000">
                                          <p:val>
                                            <p:strVal val="#ppt_w"/>
                                          </p:val>
                                        </p:tav>
                                      </p:tavLst>
                                    </p:anim>
                                    <p:anim calcmode="lin" valueType="num">
                                      <p:cBhvr>
                                        <p:cTn id="27" dur="500" fill="hold"/>
                                        <p:tgtEl>
                                          <p:spTgt spid="6206"/>
                                        </p:tgtEl>
                                        <p:attrNameLst>
                                          <p:attrName>ppt_h</p:attrName>
                                        </p:attrNameLst>
                                      </p:cBhvr>
                                      <p:tavLst>
                                        <p:tav tm="0">
                                          <p:val>
                                            <p:fltVal val="0"/>
                                          </p:val>
                                        </p:tav>
                                        <p:tav tm="100000">
                                          <p:val>
                                            <p:strVal val="#ppt_h"/>
                                          </p:val>
                                        </p:tav>
                                      </p:tavLst>
                                    </p:anim>
                                    <p:anim calcmode="lin" valueType="num">
                                      <p:cBhvr>
                                        <p:cTn id="28" dur="500" fill="hold"/>
                                        <p:tgtEl>
                                          <p:spTgt spid="6206"/>
                                        </p:tgtEl>
                                        <p:attrNameLst>
                                          <p:attrName>ppt_x</p:attrName>
                                        </p:attrNameLst>
                                      </p:cBhvr>
                                      <p:tavLst>
                                        <p:tav tm="0">
                                          <p:val>
                                            <p:fltVal val="0.5"/>
                                          </p:val>
                                        </p:tav>
                                        <p:tav tm="100000">
                                          <p:val>
                                            <p:strVal val="#ppt_x"/>
                                          </p:val>
                                        </p:tav>
                                      </p:tavLst>
                                    </p:anim>
                                    <p:anim calcmode="lin" valueType="num">
                                      <p:cBhvr>
                                        <p:cTn id="29" dur="500" fill="hold"/>
                                        <p:tgtEl>
                                          <p:spTgt spid="6206"/>
                                        </p:tgtEl>
                                        <p:attrNameLst>
                                          <p:attrName>ppt_y</p:attrName>
                                        </p:attrNameLst>
                                      </p:cBhvr>
                                      <p:tavLst>
                                        <p:tav tm="0">
                                          <p:val>
                                            <p:fltVal val="0.5"/>
                                          </p:val>
                                        </p:tav>
                                        <p:tav tm="100000">
                                          <p:val>
                                            <p:strVal val="#ppt_y"/>
                                          </p:val>
                                        </p:tav>
                                      </p:tavLst>
                                    </p:anim>
                                  </p:childTnLst>
                                </p:cTn>
                              </p:par>
                            </p:childTnLst>
                          </p:cTn>
                        </p:par>
                      </p:childTnLst>
                    </p:cTn>
                  </p:par>
                  <p:par>
                    <p:cTn id="30" fill="hold" nodeType="clickPar">
                      <p:stCondLst>
                        <p:cond delay="indefinite"/>
                      </p:stCondLst>
                      <p:childTnLst>
                        <p:par>
                          <p:cTn id="31" fill="hold" nodeType="withGroup">
                            <p:stCondLst>
                              <p:cond delay="0"/>
                            </p:stCondLst>
                            <p:childTnLst>
                              <p:par>
                                <p:cTn id="32" presetID="1" presetClass="entr" presetSubtype="0" fill="hold" grpId="0" nodeType="clickEffect">
                                  <p:stCondLst>
                                    <p:cond delay="0"/>
                                  </p:stCondLst>
                                  <p:childTnLst>
                                    <p:set>
                                      <p:cBhvr>
                                        <p:cTn id="33" dur="1" fill="hold">
                                          <p:stCondLst>
                                            <p:cond delay="499"/>
                                          </p:stCondLst>
                                        </p:cTn>
                                        <p:tgtEl>
                                          <p:spTgt spid="6207"/>
                                        </p:tgtEl>
                                        <p:attrNameLst>
                                          <p:attrName>style.visibility</p:attrName>
                                        </p:attrNameLst>
                                      </p:cBhvr>
                                      <p:to>
                                        <p:strVal val="visible"/>
                                      </p:to>
                                    </p:set>
                                  </p:childTnLst>
                                </p:cTn>
                              </p:par>
                            </p:childTnLst>
                          </p:cTn>
                        </p:par>
                      </p:childTnLst>
                    </p:cTn>
                  </p:par>
                  <p:par>
                    <p:cTn id="34" fill="hold" nodeType="clickPar">
                      <p:stCondLst>
                        <p:cond delay="indefinite"/>
                      </p:stCondLst>
                      <p:childTnLst>
                        <p:par>
                          <p:cTn id="35" fill="hold" nodeType="withGroup">
                            <p:stCondLst>
                              <p:cond delay="0"/>
                            </p:stCondLst>
                            <p:childTnLst>
                              <p:par>
                                <p:cTn id="36" presetID="3" presetClass="entr" presetSubtype="5" fill="hold" nodeType="clickEffect">
                                  <p:stCondLst>
                                    <p:cond delay="0"/>
                                  </p:stCondLst>
                                  <p:childTnLst>
                                    <p:set>
                                      <p:cBhvr>
                                        <p:cTn id="37" dur="1" fill="hold">
                                          <p:stCondLst>
                                            <p:cond delay="0"/>
                                          </p:stCondLst>
                                        </p:cTn>
                                        <p:tgtEl>
                                          <p:spTgt spid="6208"/>
                                        </p:tgtEl>
                                        <p:attrNameLst>
                                          <p:attrName>style.visibility</p:attrName>
                                        </p:attrNameLst>
                                      </p:cBhvr>
                                      <p:to>
                                        <p:strVal val="visible"/>
                                      </p:to>
                                    </p:set>
                                    <p:animEffect transition="in" filter="blinds(vertical)">
                                      <p:cBhvr>
                                        <p:cTn id="38" dur="500"/>
                                        <p:tgtEl>
                                          <p:spTgt spid="6208"/>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9" presetClass="entr" presetSubtype="0" fill="hold" nodeType="clickEffect">
                                  <p:stCondLst>
                                    <p:cond delay="0"/>
                                  </p:stCondLst>
                                  <p:childTnLst>
                                    <p:set>
                                      <p:cBhvr>
                                        <p:cTn id="42" dur="1" fill="hold">
                                          <p:stCondLst>
                                            <p:cond delay="0"/>
                                          </p:stCondLst>
                                        </p:cTn>
                                        <p:tgtEl>
                                          <p:spTgt spid="6214"/>
                                        </p:tgtEl>
                                        <p:attrNameLst>
                                          <p:attrName>style.visibility</p:attrName>
                                        </p:attrNameLst>
                                      </p:cBhvr>
                                      <p:to>
                                        <p:strVal val="visible"/>
                                      </p:to>
                                    </p:set>
                                    <p:animEffect transition="in" filter="dissolve">
                                      <p:cBhvr>
                                        <p:cTn id="43" dur="500"/>
                                        <p:tgtEl>
                                          <p:spTgt spid="62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99" grpId="0" autoUpdateAnimBg="0"/>
      <p:bldP spid="6200" grpId="0" animBg="1" autoUpdateAnimBg="0"/>
      <p:bldP spid="6201" grpId="0" animBg="1" autoUpdateAnimBg="0"/>
      <p:bldP spid="6206" grpId="0" autoUpdateAnimBg="0"/>
      <p:bldP spid="6207" grpId="0" animBg="1" autoUpdateAnimBg="0"/>
    </p:bldLst>
  </p:timing>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7174" name="Object 6"/>
          <p:cNvGraphicFramePr>
            <a:graphicFrameLocks noChangeAspect="1"/>
          </p:cNvGraphicFramePr>
          <p:nvPr/>
        </p:nvGraphicFramePr>
        <p:xfrm>
          <a:off x="615950" y="1066800"/>
          <a:ext cx="7689850" cy="533400"/>
        </p:xfrm>
        <a:graphic>
          <a:graphicData uri="http://schemas.openxmlformats.org/presentationml/2006/ole">
            <mc:AlternateContent xmlns:mc="http://schemas.openxmlformats.org/markup-compatibility/2006">
              <mc:Choice xmlns:v="urn:schemas-microsoft-com:vml" Requires="v">
                <p:oleObj spid="_x0000_s8428" name="公式" r:id="rId3" imgW="3301920" imgH="241200" progId="Equation.3">
                  <p:embed/>
                </p:oleObj>
              </mc:Choice>
              <mc:Fallback>
                <p:oleObj name="公式" r:id="rId3" imgW="3301920" imgH="241200" progId="Equation.3">
                  <p:embed/>
                  <p:pic>
                    <p:nvPicPr>
                      <p:cNvPr id="7174" name="Object 6"/>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5950" y="1066800"/>
                        <a:ext cx="7689850" cy="53340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175" name="Text Box 7"/>
          <p:cNvSpPr txBox="1">
            <a:spLocks noChangeArrowheads="1"/>
          </p:cNvSpPr>
          <p:nvPr/>
        </p:nvSpPr>
        <p:spPr bwMode="auto">
          <a:xfrm>
            <a:off x="381000" y="334963"/>
            <a:ext cx="1371600" cy="579437"/>
          </a:xfrm>
          <a:prstGeom prst="rect">
            <a:avLst/>
          </a:prstGeom>
          <a:solidFill>
            <a:srgbClr val="FF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3200" b="1">
                <a:ea typeface="楷体_GB2312" pitchFamily="49" charset="-122"/>
              </a:rPr>
              <a:t>模型</a:t>
            </a:r>
            <a:r>
              <a:rPr lang="en-US" altLang="zh-CN" sz="3200" b="1"/>
              <a:t>4</a:t>
            </a:r>
          </a:p>
        </p:txBody>
      </p:sp>
      <p:sp>
        <p:nvSpPr>
          <p:cNvPr id="7178" name="Text Box 10"/>
          <p:cNvSpPr txBox="1">
            <a:spLocks noChangeArrowheads="1"/>
          </p:cNvSpPr>
          <p:nvPr/>
        </p:nvSpPr>
        <p:spPr bwMode="auto">
          <a:xfrm>
            <a:off x="4876800" y="381000"/>
            <a:ext cx="1981200" cy="519113"/>
          </a:xfrm>
          <a:prstGeom prst="rect">
            <a:avLst/>
          </a:prstGeom>
          <a:solidFill>
            <a:srgbClr val="FF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zh-CN" sz="2800" b="1" dirty="0"/>
              <a:t>SIR</a:t>
            </a:r>
            <a:r>
              <a:rPr lang="zh-CN" altLang="zh-CN" sz="2800" b="1" dirty="0">
                <a:ea typeface="楷体_GB2312" pitchFamily="49" charset="-122"/>
              </a:rPr>
              <a:t>模型</a:t>
            </a:r>
            <a:endParaRPr lang="zh-CN" altLang="en-US" sz="2800" b="1" dirty="0">
              <a:ea typeface="楷体_GB2312" pitchFamily="49" charset="-122"/>
            </a:endParaRPr>
          </a:p>
        </p:txBody>
      </p:sp>
      <p:graphicFrame>
        <p:nvGraphicFramePr>
          <p:cNvPr id="7179" name="Object 11"/>
          <p:cNvGraphicFramePr>
            <a:graphicFrameLocks noChangeAspect="1"/>
          </p:cNvGraphicFramePr>
          <p:nvPr/>
        </p:nvGraphicFramePr>
        <p:xfrm>
          <a:off x="685800" y="5867400"/>
          <a:ext cx="4795838" cy="566738"/>
        </p:xfrm>
        <a:graphic>
          <a:graphicData uri="http://schemas.openxmlformats.org/presentationml/2006/ole">
            <mc:AlternateContent xmlns:mc="http://schemas.openxmlformats.org/markup-compatibility/2006">
              <mc:Choice xmlns:v="urn:schemas-microsoft-com:vml" Requires="v">
                <p:oleObj spid="_x0000_s8429" name="公式" r:id="rId5" imgW="2286000" imgH="266400" progId="Equation.3">
                  <p:embed/>
                </p:oleObj>
              </mc:Choice>
              <mc:Fallback>
                <p:oleObj name="公式" r:id="rId5" imgW="2286000" imgH="266400" progId="Equation.3">
                  <p:embed/>
                  <p:pic>
                    <p:nvPicPr>
                      <p:cNvPr id="7179" name="Object 11"/>
                      <p:cNvPicPr preferRelativeResize="0">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5800" y="5867400"/>
                        <a:ext cx="4795838" cy="566738"/>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7183" name="Group 15"/>
          <p:cNvGrpSpPr>
            <a:grpSpLocks/>
          </p:cNvGrpSpPr>
          <p:nvPr/>
        </p:nvGrpSpPr>
        <p:grpSpPr bwMode="auto">
          <a:xfrm>
            <a:off x="5181600" y="3243263"/>
            <a:ext cx="3733800" cy="1160462"/>
            <a:chOff x="3168" y="2208"/>
            <a:chExt cx="2352" cy="731"/>
          </a:xfrm>
        </p:grpSpPr>
        <p:sp>
          <p:nvSpPr>
            <p:cNvPr id="7180" name="Text Box 12"/>
            <p:cNvSpPr txBox="1">
              <a:spLocks noChangeArrowheads="1"/>
            </p:cNvSpPr>
            <p:nvPr/>
          </p:nvSpPr>
          <p:spPr bwMode="auto">
            <a:xfrm>
              <a:off x="3552" y="2208"/>
              <a:ext cx="1824" cy="731"/>
            </a:xfrm>
            <a:prstGeom prst="rect">
              <a:avLst/>
            </a:prstGeom>
            <a:noFill/>
            <a:ln>
              <a:noFill/>
            </a:ln>
            <a:effectLst/>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800" b="1"/>
                <a:t>无法求出         </a:t>
              </a:r>
            </a:p>
            <a:p>
              <a:pPr algn="ctr">
                <a:spcBef>
                  <a:spcPct val="50000"/>
                </a:spcBef>
              </a:pPr>
              <a:r>
                <a:rPr lang="zh-CN" altLang="en-US" sz="2800" b="1"/>
                <a:t>的解析解</a:t>
              </a:r>
            </a:p>
          </p:txBody>
        </p:sp>
        <p:graphicFrame>
          <p:nvGraphicFramePr>
            <p:cNvPr id="7181" name="Object 13"/>
            <p:cNvGraphicFramePr>
              <a:graphicFrameLocks noChangeAspect="1"/>
            </p:cNvGraphicFramePr>
            <p:nvPr/>
          </p:nvGraphicFramePr>
          <p:xfrm>
            <a:off x="4560" y="2256"/>
            <a:ext cx="960" cy="316"/>
          </p:xfrm>
          <a:graphic>
            <a:graphicData uri="http://schemas.openxmlformats.org/presentationml/2006/ole">
              <mc:AlternateContent xmlns:mc="http://schemas.openxmlformats.org/markup-compatibility/2006">
                <mc:Choice xmlns:v="urn:schemas-microsoft-com:vml" Requires="v">
                  <p:oleObj spid="_x0000_s8430" name="公式" r:id="rId7" imgW="634680" imgH="241200" progId="Equation.3">
                    <p:embed/>
                  </p:oleObj>
                </mc:Choice>
                <mc:Fallback>
                  <p:oleObj name="公式" r:id="rId7" imgW="634680" imgH="241200" progId="Equation.3">
                    <p:embed/>
                    <p:pic>
                      <p:nvPicPr>
                        <p:cNvPr id="7181" name="Object 13"/>
                        <p:cNvPicPr preferRelativeResize="0">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60" y="2256"/>
                          <a:ext cx="960" cy="316"/>
                        </a:xfrm>
                        <a:prstGeom prst="rect">
                          <a:avLst/>
                        </a:prstGeom>
                        <a:noFill/>
                        <a:ln>
                          <a:noFill/>
                        </a:ln>
                        <a:effectLst/>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182" name="AutoShape 14"/>
            <p:cNvSpPr>
              <a:spLocks noChangeArrowheads="1"/>
            </p:cNvSpPr>
            <p:nvPr/>
          </p:nvSpPr>
          <p:spPr bwMode="auto">
            <a:xfrm>
              <a:off x="3168" y="2496"/>
              <a:ext cx="240" cy="306"/>
            </a:xfrm>
            <a:prstGeom prst="rightArrow">
              <a:avLst>
                <a:gd name="adj1" fmla="val 50000"/>
                <a:gd name="adj2" fmla="val 25000"/>
              </a:avLst>
            </a:prstGeom>
            <a:noFill/>
            <a:ln w="9525">
              <a:solidFill>
                <a:schemeClr val="tx1"/>
              </a:solidFill>
              <a:miter lim="800000"/>
              <a:headEnd/>
              <a:tailEnd/>
            </a:ln>
            <a:effectLst/>
            <a:extLst>
              <a:ext uri="{909E8E84-426E-40DD-AFC4-6F175D3DCCD1}">
                <a14:hiddenFill xmlns:a14="http://schemas.microsoft.com/office/drawing/2010/main">
                  <a:solidFill>
                    <a:srgbClr val="FFCC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7187" name="Group 19"/>
          <p:cNvGrpSpPr>
            <a:grpSpLocks/>
          </p:cNvGrpSpPr>
          <p:nvPr/>
        </p:nvGrpSpPr>
        <p:grpSpPr bwMode="auto">
          <a:xfrm>
            <a:off x="5715000" y="4538663"/>
            <a:ext cx="3200400" cy="1541462"/>
            <a:chOff x="3600" y="2880"/>
            <a:chExt cx="2016" cy="971"/>
          </a:xfrm>
        </p:grpSpPr>
        <p:sp>
          <p:nvSpPr>
            <p:cNvPr id="7184" name="Text Box 16"/>
            <p:cNvSpPr txBox="1">
              <a:spLocks noChangeArrowheads="1"/>
            </p:cNvSpPr>
            <p:nvPr/>
          </p:nvSpPr>
          <p:spPr bwMode="auto">
            <a:xfrm>
              <a:off x="3600" y="3120"/>
              <a:ext cx="2016" cy="731"/>
            </a:xfrm>
            <a:prstGeom prst="rect">
              <a:avLst/>
            </a:prstGeom>
            <a:solidFill>
              <a:srgbClr val="66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zh-CN" altLang="en-US" sz="2800" b="1" dirty="0"/>
                <a:t>在相平面        上</a:t>
              </a:r>
            </a:p>
            <a:p>
              <a:pPr algn="ctr">
                <a:spcBef>
                  <a:spcPct val="50000"/>
                </a:spcBef>
              </a:pPr>
              <a:r>
                <a:rPr lang="zh-CN" altLang="en-US" sz="2800" b="1" dirty="0"/>
                <a:t>研究解的性质</a:t>
              </a:r>
            </a:p>
          </p:txBody>
        </p:sp>
        <p:graphicFrame>
          <p:nvGraphicFramePr>
            <p:cNvPr id="7185" name="Object 17"/>
            <p:cNvGraphicFramePr>
              <a:graphicFrameLocks noChangeAspect="1"/>
            </p:cNvGraphicFramePr>
            <p:nvPr/>
          </p:nvGraphicFramePr>
          <p:xfrm>
            <a:off x="4560" y="3168"/>
            <a:ext cx="480" cy="248"/>
          </p:xfrm>
          <a:graphic>
            <a:graphicData uri="http://schemas.openxmlformats.org/presentationml/2006/ole">
              <mc:AlternateContent xmlns:mc="http://schemas.openxmlformats.org/markup-compatibility/2006">
                <mc:Choice xmlns:v="urn:schemas-microsoft-com:vml" Requires="v">
                  <p:oleObj spid="_x0000_s8431" name="公式" r:id="rId9" imgW="368280" imgH="190440" progId="Equation.3">
                    <p:embed/>
                  </p:oleObj>
                </mc:Choice>
                <mc:Fallback>
                  <p:oleObj name="公式" r:id="rId9" imgW="368280" imgH="190440" progId="Equation.3">
                    <p:embed/>
                    <p:pic>
                      <p:nvPicPr>
                        <p:cNvPr id="7185" name="Object 17"/>
                        <p:cNvPicPr preferRelativeResize="0">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560" y="3168"/>
                          <a:ext cx="480" cy="2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186" name="AutoShape 18"/>
            <p:cNvSpPr>
              <a:spLocks noChangeArrowheads="1"/>
            </p:cNvSpPr>
            <p:nvPr/>
          </p:nvSpPr>
          <p:spPr bwMode="auto">
            <a:xfrm>
              <a:off x="4320" y="2880"/>
              <a:ext cx="306" cy="144"/>
            </a:xfrm>
            <a:prstGeom prst="downArrow">
              <a:avLst>
                <a:gd name="adj1" fmla="val 50000"/>
                <a:gd name="adj2" fmla="val 25000"/>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p>
          </p:txBody>
        </p:sp>
      </p:grpSp>
      <p:graphicFrame>
        <p:nvGraphicFramePr>
          <p:cNvPr id="7188" name="Object 20"/>
          <p:cNvGraphicFramePr>
            <a:graphicFrameLocks noChangeAspect="1"/>
          </p:cNvGraphicFramePr>
          <p:nvPr/>
        </p:nvGraphicFramePr>
        <p:xfrm>
          <a:off x="609600" y="1752600"/>
          <a:ext cx="6629400" cy="609600"/>
        </p:xfrm>
        <a:graphic>
          <a:graphicData uri="http://schemas.openxmlformats.org/presentationml/2006/ole">
            <mc:AlternateContent xmlns:mc="http://schemas.openxmlformats.org/markup-compatibility/2006">
              <mc:Choice xmlns:v="urn:schemas-microsoft-com:vml" Requires="v">
                <p:oleObj spid="_x0000_s8432" name="公式" r:id="rId11" imgW="2108160" imgH="203040" progId="Equation.3">
                  <p:embed/>
                </p:oleObj>
              </mc:Choice>
              <mc:Fallback>
                <p:oleObj name="公式" r:id="rId11" imgW="2108160" imgH="203040" progId="Equation.3">
                  <p:embed/>
                  <p:pic>
                    <p:nvPicPr>
                      <p:cNvPr id="7188" name="Object 20"/>
                      <p:cNvPicPr preferRelativeResize="0">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09600" y="1752600"/>
                        <a:ext cx="6629400" cy="609600"/>
                      </a:xfrm>
                      <a:prstGeom prst="rect">
                        <a:avLst/>
                      </a:prstGeom>
                      <a:noFill/>
                      <a:ln>
                        <a:noFill/>
                      </a:ln>
                      <a:effectLst/>
                      <a:extLst>
                        <a:ext uri="{909E8E84-426E-40DD-AFC4-6F175D3DCCD1}">
                          <a14:hiddenFill xmlns:a14="http://schemas.microsoft.com/office/drawing/2010/main">
                            <a:solidFill>
                              <a:srgbClr val="00FF00"/>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7190" name="Group 22"/>
          <p:cNvGrpSpPr>
            <a:grpSpLocks/>
          </p:cNvGrpSpPr>
          <p:nvPr/>
        </p:nvGrpSpPr>
        <p:grpSpPr bwMode="auto">
          <a:xfrm>
            <a:off x="685800" y="2362200"/>
            <a:ext cx="4495800" cy="3429000"/>
            <a:chOff x="432" y="1488"/>
            <a:chExt cx="2832" cy="2160"/>
          </a:xfrm>
        </p:grpSpPr>
        <p:graphicFrame>
          <p:nvGraphicFramePr>
            <p:cNvPr id="7173" name="Object 5"/>
            <p:cNvGraphicFramePr>
              <a:graphicFrameLocks noChangeAspect="1"/>
            </p:cNvGraphicFramePr>
            <p:nvPr/>
          </p:nvGraphicFramePr>
          <p:xfrm>
            <a:off x="624" y="1488"/>
            <a:ext cx="2640" cy="2160"/>
          </p:xfrm>
          <a:graphic>
            <a:graphicData uri="http://schemas.openxmlformats.org/presentationml/2006/ole">
              <mc:AlternateContent xmlns:mc="http://schemas.openxmlformats.org/markup-compatibility/2006">
                <mc:Choice xmlns:v="urn:schemas-microsoft-com:vml" Requires="v">
                  <p:oleObj spid="_x0000_s8433" name="公式" r:id="rId13" imgW="1193760" imgH="1269720" progId="Equation.3">
                    <p:embed/>
                  </p:oleObj>
                </mc:Choice>
                <mc:Fallback>
                  <p:oleObj name="公式" r:id="rId13" imgW="1193760" imgH="1269720" progId="Equation.3">
                    <p:embed/>
                    <p:pic>
                      <p:nvPicPr>
                        <p:cNvPr id="7173" name="Object 5"/>
                        <p:cNvPicPr preferRelativeResize="0">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24" y="1488"/>
                          <a:ext cx="2640" cy="2160"/>
                        </a:xfrm>
                        <a:prstGeom prst="rect">
                          <a:avLst/>
                        </a:prstGeom>
                        <a:solidFill>
                          <a:srgbClr val="FFFF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189" name="AutoShape 21"/>
            <p:cNvSpPr>
              <a:spLocks noChangeArrowheads="1"/>
            </p:cNvSpPr>
            <p:nvPr/>
          </p:nvSpPr>
          <p:spPr bwMode="auto">
            <a:xfrm>
              <a:off x="432" y="2352"/>
              <a:ext cx="144" cy="306"/>
            </a:xfrm>
            <a:prstGeom prst="rightArrow">
              <a:avLst>
                <a:gd name="adj1" fmla="val 50000"/>
                <a:gd name="adj2" fmla="val 25000"/>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326893971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7174"/>
                                        </p:tgtEl>
                                        <p:attrNameLst>
                                          <p:attrName>style.visibility</p:attrName>
                                        </p:attrNameLst>
                                      </p:cBhvr>
                                      <p:to>
                                        <p:strVal val="visible"/>
                                      </p:to>
                                    </p:set>
                                    <p:animEffect transition="in" filter="blinds(horizontal)">
                                      <p:cBhvr>
                                        <p:cTn id="7" dur="500"/>
                                        <p:tgtEl>
                                          <p:spTgt spid="717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7188"/>
                                        </p:tgtEl>
                                        <p:attrNameLst>
                                          <p:attrName>style.visibility</p:attrName>
                                        </p:attrNameLst>
                                      </p:cBhvr>
                                      <p:to>
                                        <p:strVal val="visible"/>
                                      </p:to>
                                    </p:set>
                                    <p:animEffect transition="in" filter="blinds(horizontal)">
                                      <p:cBhvr>
                                        <p:cTn id="12" dur="500"/>
                                        <p:tgtEl>
                                          <p:spTgt spid="718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nodeType="clickEffect">
                                  <p:stCondLst>
                                    <p:cond delay="0"/>
                                  </p:stCondLst>
                                  <p:childTnLst>
                                    <p:set>
                                      <p:cBhvr>
                                        <p:cTn id="16" dur="1" fill="hold">
                                          <p:stCondLst>
                                            <p:cond delay="0"/>
                                          </p:stCondLst>
                                        </p:cTn>
                                        <p:tgtEl>
                                          <p:spTgt spid="7190"/>
                                        </p:tgtEl>
                                        <p:attrNameLst>
                                          <p:attrName>style.visibility</p:attrName>
                                        </p:attrNameLst>
                                      </p:cBhvr>
                                      <p:to>
                                        <p:strVal val="visible"/>
                                      </p:to>
                                    </p:set>
                                    <p:animEffect transition="in" filter="dissolve">
                                      <p:cBhvr>
                                        <p:cTn id="17" dur="500"/>
                                        <p:tgtEl>
                                          <p:spTgt spid="7190"/>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6" presetClass="entr" presetSubtype="42" fill="hold" nodeType="clickEffect">
                                  <p:stCondLst>
                                    <p:cond delay="0"/>
                                  </p:stCondLst>
                                  <p:childTnLst>
                                    <p:set>
                                      <p:cBhvr>
                                        <p:cTn id="21" dur="1" fill="hold">
                                          <p:stCondLst>
                                            <p:cond delay="0"/>
                                          </p:stCondLst>
                                        </p:cTn>
                                        <p:tgtEl>
                                          <p:spTgt spid="7179"/>
                                        </p:tgtEl>
                                        <p:attrNameLst>
                                          <p:attrName>style.visibility</p:attrName>
                                        </p:attrNameLst>
                                      </p:cBhvr>
                                      <p:to>
                                        <p:strVal val="visible"/>
                                      </p:to>
                                    </p:set>
                                    <p:animEffect transition="in" filter="barn(outHorizontal)">
                                      <p:cBhvr>
                                        <p:cTn id="22" dur="500"/>
                                        <p:tgtEl>
                                          <p:spTgt spid="7179"/>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5" presetClass="entr" presetSubtype="10" fill="hold" nodeType="clickEffect">
                                  <p:stCondLst>
                                    <p:cond delay="0"/>
                                  </p:stCondLst>
                                  <p:childTnLst>
                                    <p:set>
                                      <p:cBhvr>
                                        <p:cTn id="26" dur="1" fill="hold">
                                          <p:stCondLst>
                                            <p:cond delay="0"/>
                                          </p:stCondLst>
                                        </p:cTn>
                                        <p:tgtEl>
                                          <p:spTgt spid="7183"/>
                                        </p:tgtEl>
                                        <p:attrNameLst>
                                          <p:attrName>style.visibility</p:attrName>
                                        </p:attrNameLst>
                                      </p:cBhvr>
                                      <p:to>
                                        <p:strVal val="visible"/>
                                      </p:to>
                                    </p:set>
                                    <p:animEffect transition="in" filter="checkerboard(across)">
                                      <p:cBhvr>
                                        <p:cTn id="27" dur="500"/>
                                        <p:tgtEl>
                                          <p:spTgt spid="7183"/>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4" presetClass="entr" presetSubtype="32" fill="hold" nodeType="clickEffect">
                                  <p:stCondLst>
                                    <p:cond delay="0"/>
                                  </p:stCondLst>
                                  <p:childTnLst>
                                    <p:set>
                                      <p:cBhvr>
                                        <p:cTn id="31" dur="1" fill="hold">
                                          <p:stCondLst>
                                            <p:cond delay="0"/>
                                          </p:stCondLst>
                                        </p:cTn>
                                        <p:tgtEl>
                                          <p:spTgt spid="7187"/>
                                        </p:tgtEl>
                                        <p:attrNameLst>
                                          <p:attrName>style.visibility</p:attrName>
                                        </p:attrNameLst>
                                      </p:cBhvr>
                                      <p:to>
                                        <p:strVal val="visible"/>
                                      </p:to>
                                    </p:set>
                                    <p:animEffect transition="in" filter="box(out)">
                                      <p:cBhvr>
                                        <p:cTn id="32" dur="500"/>
                                        <p:tgtEl>
                                          <p:spTgt spid="71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8195" name="Object 3"/>
          <p:cNvGraphicFramePr>
            <a:graphicFrameLocks noChangeAspect="1"/>
          </p:cNvGraphicFramePr>
          <p:nvPr/>
        </p:nvGraphicFramePr>
        <p:xfrm>
          <a:off x="5257800" y="863600"/>
          <a:ext cx="3048000" cy="1905000"/>
        </p:xfrm>
        <a:graphic>
          <a:graphicData uri="http://schemas.openxmlformats.org/presentationml/2006/ole">
            <mc:AlternateContent xmlns:mc="http://schemas.openxmlformats.org/markup-compatibility/2006">
              <mc:Choice xmlns:v="urn:schemas-microsoft-com:vml" Requires="v">
                <p:oleObj spid="_x0000_s9484" name="公式" r:id="rId3" imgW="965160" imgH="863280" progId="Equation.3">
                  <p:embed/>
                </p:oleObj>
              </mc:Choice>
              <mc:Fallback>
                <p:oleObj name="公式" r:id="rId3" imgW="965160" imgH="863280" progId="Equation.3">
                  <p:embed/>
                  <p:pic>
                    <p:nvPicPr>
                      <p:cNvPr id="8195" name="Object 3"/>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57800" y="863600"/>
                        <a:ext cx="3048000" cy="1905000"/>
                      </a:xfrm>
                      <a:prstGeom prst="rect">
                        <a:avLst/>
                      </a:prstGeom>
                      <a:solidFill>
                        <a:srgbClr val="FFFF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196" name="Object 4"/>
          <p:cNvGraphicFramePr>
            <a:graphicFrameLocks noChangeAspect="1"/>
          </p:cNvGraphicFramePr>
          <p:nvPr/>
        </p:nvGraphicFramePr>
        <p:xfrm>
          <a:off x="4114800" y="3378200"/>
          <a:ext cx="4949825" cy="1143000"/>
        </p:xfrm>
        <a:graphic>
          <a:graphicData uri="http://schemas.openxmlformats.org/presentationml/2006/ole">
            <mc:AlternateContent xmlns:mc="http://schemas.openxmlformats.org/markup-compatibility/2006">
              <mc:Choice xmlns:v="urn:schemas-microsoft-com:vml" Requires="v">
                <p:oleObj spid="_x0000_s9485" name="公式" r:id="rId5" imgW="2019240" imgH="520560" progId="Equation.3">
                  <p:embed/>
                </p:oleObj>
              </mc:Choice>
              <mc:Fallback>
                <p:oleObj name="公式" r:id="rId5" imgW="2019240" imgH="520560" progId="Equation.3">
                  <p:embed/>
                  <p:pic>
                    <p:nvPicPr>
                      <p:cNvPr id="8196" name="Object 4"/>
                      <p:cNvPicPr preferRelativeResize="0">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14800" y="3378200"/>
                        <a:ext cx="4949825" cy="1143000"/>
                      </a:xfrm>
                      <a:prstGeom prst="rect">
                        <a:avLst/>
                      </a:prstGeom>
                      <a:solidFill>
                        <a:srgbClr val="FFFF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197" name="Text Box 5"/>
          <p:cNvSpPr txBox="1">
            <a:spLocks noChangeArrowheads="1"/>
          </p:cNvSpPr>
          <p:nvPr/>
        </p:nvSpPr>
        <p:spPr bwMode="auto">
          <a:xfrm>
            <a:off x="228600" y="381000"/>
            <a:ext cx="1371600" cy="579438"/>
          </a:xfrm>
          <a:prstGeom prst="rect">
            <a:avLst/>
          </a:prstGeom>
          <a:solidFill>
            <a:srgbClr val="FF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3200" b="1">
                <a:ea typeface="楷体_GB2312" pitchFamily="49" charset="-122"/>
              </a:rPr>
              <a:t>模型</a:t>
            </a:r>
            <a:r>
              <a:rPr lang="en-US" altLang="zh-CN" sz="3200" b="1"/>
              <a:t>4</a:t>
            </a:r>
          </a:p>
        </p:txBody>
      </p:sp>
      <p:graphicFrame>
        <p:nvGraphicFramePr>
          <p:cNvPr id="8198" name="Object 6"/>
          <p:cNvGraphicFramePr>
            <a:graphicFrameLocks noChangeAspect="1"/>
          </p:cNvGraphicFramePr>
          <p:nvPr/>
        </p:nvGraphicFramePr>
        <p:xfrm>
          <a:off x="304800" y="1016000"/>
          <a:ext cx="3048000" cy="3124200"/>
        </p:xfrm>
        <a:graphic>
          <a:graphicData uri="http://schemas.openxmlformats.org/presentationml/2006/ole">
            <mc:AlternateContent xmlns:mc="http://schemas.openxmlformats.org/markup-compatibility/2006">
              <mc:Choice xmlns:v="urn:schemas-microsoft-com:vml" Requires="v">
                <p:oleObj spid="_x0000_s9486" name="公式" r:id="rId7" imgW="1447560" imgH="1549080" progId="Equation.3">
                  <p:embed/>
                </p:oleObj>
              </mc:Choice>
              <mc:Fallback>
                <p:oleObj name="公式" r:id="rId7" imgW="1447560" imgH="1549080" progId="Equation.3">
                  <p:embed/>
                  <p:pic>
                    <p:nvPicPr>
                      <p:cNvPr id="8198" name="Object 6"/>
                      <p:cNvPicPr preferRelativeResize="0">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4800" y="1016000"/>
                        <a:ext cx="3048000" cy="3124200"/>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8212" name="Group 20"/>
          <p:cNvGrpSpPr>
            <a:grpSpLocks/>
          </p:cNvGrpSpPr>
          <p:nvPr/>
        </p:nvGrpSpPr>
        <p:grpSpPr bwMode="auto">
          <a:xfrm>
            <a:off x="3443288" y="787400"/>
            <a:ext cx="1509712" cy="1295400"/>
            <a:chOff x="2217" y="672"/>
            <a:chExt cx="951" cy="768"/>
          </a:xfrm>
        </p:grpSpPr>
        <p:graphicFrame>
          <p:nvGraphicFramePr>
            <p:cNvPr id="8200" name="Object 8"/>
            <p:cNvGraphicFramePr>
              <a:graphicFrameLocks noChangeAspect="1"/>
            </p:cNvGraphicFramePr>
            <p:nvPr/>
          </p:nvGraphicFramePr>
          <p:xfrm>
            <a:off x="2304" y="1008"/>
            <a:ext cx="768" cy="272"/>
          </p:xfrm>
          <a:graphic>
            <a:graphicData uri="http://schemas.openxmlformats.org/presentationml/2006/ole">
              <mc:AlternateContent xmlns:mc="http://schemas.openxmlformats.org/markup-compatibility/2006">
                <mc:Choice xmlns:v="urn:schemas-microsoft-com:vml" Requires="v">
                  <p:oleObj spid="_x0000_s9487" name="公式" r:id="rId9" imgW="711000" imgH="241200" progId="Equation.3">
                    <p:embed/>
                  </p:oleObj>
                </mc:Choice>
                <mc:Fallback>
                  <p:oleObj name="公式" r:id="rId9" imgW="711000" imgH="241200" progId="Equation.3">
                    <p:embed/>
                    <p:pic>
                      <p:nvPicPr>
                        <p:cNvPr id="8200" name="Object 8"/>
                        <p:cNvPicPr preferRelativeResize="0">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304" y="1008"/>
                          <a:ext cx="768" cy="272"/>
                        </a:xfrm>
                        <a:prstGeom prst="rect">
                          <a:avLst/>
                        </a:prstGeom>
                        <a:noFill/>
                        <a:ln>
                          <a:noFill/>
                        </a:ln>
                        <a:effectLst/>
                        <a:extLst>
                          <a:ext uri="{909E8E84-426E-40DD-AFC4-6F175D3DCCD1}">
                            <a14:hiddenFill xmlns:a14="http://schemas.microsoft.com/office/drawing/2010/main">
                              <a:solidFill>
                                <a:srgbClr val="00FF00"/>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203" name="Text Box 11"/>
            <p:cNvSpPr txBox="1">
              <a:spLocks noChangeArrowheads="1"/>
            </p:cNvSpPr>
            <p:nvPr/>
          </p:nvSpPr>
          <p:spPr bwMode="auto">
            <a:xfrm>
              <a:off x="2256" y="672"/>
              <a:ext cx="816" cy="308"/>
            </a:xfrm>
            <a:prstGeom prst="rect">
              <a:avLst/>
            </a:prstGeom>
            <a:noFill/>
            <a:ln>
              <a:noFill/>
            </a:ln>
            <a:effectLst/>
            <a:extLst>
              <a:ext uri="{909E8E84-426E-40DD-AFC4-6F175D3DCCD1}">
                <a14:hiddenFill xmlns:a14="http://schemas.microsoft.com/office/drawing/2010/main">
                  <a:solidFill>
                    <a:srgbClr val="00FF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800" b="1"/>
                <a:t>消去</a:t>
              </a:r>
              <a:r>
                <a:rPr lang="en-US" altLang="zh-CN" sz="2800" b="1" i="1"/>
                <a:t>dt</a:t>
              </a:r>
            </a:p>
          </p:txBody>
        </p:sp>
        <p:sp>
          <p:nvSpPr>
            <p:cNvPr id="8204" name="AutoShape 12"/>
            <p:cNvSpPr>
              <a:spLocks noChangeArrowheads="1"/>
            </p:cNvSpPr>
            <p:nvPr/>
          </p:nvSpPr>
          <p:spPr bwMode="auto">
            <a:xfrm>
              <a:off x="2217" y="1296"/>
              <a:ext cx="951" cy="144"/>
            </a:xfrm>
            <a:prstGeom prst="rightArrow">
              <a:avLst>
                <a:gd name="adj1" fmla="val 50000"/>
                <a:gd name="adj2" fmla="val 165104"/>
              </a:avLst>
            </a:prstGeom>
            <a:noFill/>
            <a:ln w="9525">
              <a:solidFill>
                <a:schemeClr val="tx1"/>
              </a:solidFill>
              <a:miter lim="800000"/>
              <a:headEnd/>
              <a:tailEnd/>
            </a:ln>
            <a:effectLst/>
            <a:extLst>
              <a:ext uri="{909E8E84-426E-40DD-AFC4-6F175D3DCCD1}">
                <a14:hiddenFill xmlns:a14="http://schemas.microsoft.com/office/drawing/2010/main">
                  <a:solidFill>
                    <a:srgbClr val="00FF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205" name="Text Box 13"/>
          <p:cNvSpPr txBox="1">
            <a:spLocks noChangeArrowheads="1"/>
          </p:cNvSpPr>
          <p:nvPr/>
        </p:nvSpPr>
        <p:spPr bwMode="auto">
          <a:xfrm>
            <a:off x="5105399" y="304800"/>
            <a:ext cx="2162175" cy="519113"/>
          </a:xfrm>
          <a:prstGeom prst="rect">
            <a:avLst/>
          </a:prstGeom>
          <a:solidFill>
            <a:srgbClr val="FF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zh-CN" sz="2800" b="1" dirty="0"/>
              <a:t>SIR</a:t>
            </a:r>
            <a:r>
              <a:rPr lang="zh-CN" altLang="zh-CN" sz="2800" b="1" dirty="0"/>
              <a:t>模型</a:t>
            </a:r>
            <a:endParaRPr lang="zh-CN" altLang="en-US" sz="2800" b="1" dirty="0"/>
          </a:p>
        </p:txBody>
      </p:sp>
      <p:grpSp>
        <p:nvGrpSpPr>
          <p:cNvPr id="8226" name="Group 34"/>
          <p:cNvGrpSpPr>
            <a:grpSpLocks/>
          </p:cNvGrpSpPr>
          <p:nvPr/>
        </p:nvGrpSpPr>
        <p:grpSpPr bwMode="auto">
          <a:xfrm>
            <a:off x="76200" y="4216400"/>
            <a:ext cx="5486401" cy="1135063"/>
            <a:chOff x="96" y="2544"/>
            <a:chExt cx="3246" cy="715"/>
          </a:xfrm>
        </p:grpSpPr>
        <p:graphicFrame>
          <p:nvGraphicFramePr>
            <p:cNvPr id="8194" name="Object 2"/>
            <p:cNvGraphicFramePr>
              <a:graphicFrameLocks noChangeAspect="1"/>
            </p:cNvGraphicFramePr>
            <p:nvPr/>
          </p:nvGraphicFramePr>
          <p:xfrm>
            <a:off x="96" y="2928"/>
            <a:ext cx="3246" cy="331"/>
          </p:xfrm>
          <a:graphic>
            <a:graphicData uri="http://schemas.openxmlformats.org/presentationml/2006/ole">
              <mc:AlternateContent xmlns:mc="http://schemas.openxmlformats.org/markup-compatibility/2006">
                <mc:Choice xmlns:v="urn:schemas-microsoft-com:vml" Requires="v">
                  <p:oleObj spid="_x0000_s9488" name="公式" r:id="rId11" imgW="2298600" imgH="279360" progId="Equation.3">
                    <p:embed/>
                  </p:oleObj>
                </mc:Choice>
                <mc:Fallback>
                  <p:oleObj name="公式" r:id="rId11" imgW="2298600" imgH="279360" progId="Equation.3">
                    <p:embed/>
                    <p:pic>
                      <p:nvPicPr>
                        <p:cNvPr id="8194" name="Object 2"/>
                        <p:cNvPicPr preferRelativeResize="0">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6" y="2928"/>
                          <a:ext cx="3246" cy="331"/>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8221" name="Group 29"/>
            <p:cNvGrpSpPr>
              <a:grpSpLocks/>
            </p:cNvGrpSpPr>
            <p:nvPr/>
          </p:nvGrpSpPr>
          <p:grpSpPr bwMode="auto">
            <a:xfrm>
              <a:off x="240" y="2544"/>
              <a:ext cx="2352" cy="336"/>
              <a:chOff x="240" y="2544"/>
              <a:chExt cx="2352" cy="336"/>
            </a:xfrm>
          </p:grpSpPr>
          <p:sp>
            <p:nvSpPr>
              <p:cNvPr id="8202" name="Text Box 10"/>
              <p:cNvSpPr txBox="1">
                <a:spLocks noChangeArrowheads="1"/>
              </p:cNvSpPr>
              <p:nvPr/>
            </p:nvSpPr>
            <p:spPr bwMode="auto">
              <a:xfrm>
                <a:off x="240" y="2544"/>
                <a:ext cx="2352" cy="327"/>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800" b="1"/>
                  <a:t>相轨线           的定义域</a:t>
                </a:r>
              </a:p>
            </p:txBody>
          </p:sp>
          <p:graphicFrame>
            <p:nvGraphicFramePr>
              <p:cNvPr id="8206" name="Object 14"/>
              <p:cNvGraphicFramePr>
                <a:graphicFrameLocks noChangeAspect="1"/>
              </p:cNvGraphicFramePr>
              <p:nvPr/>
            </p:nvGraphicFramePr>
            <p:xfrm>
              <a:off x="1039" y="2564"/>
              <a:ext cx="537" cy="316"/>
            </p:xfrm>
            <a:graphic>
              <a:graphicData uri="http://schemas.openxmlformats.org/presentationml/2006/ole">
                <mc:AlternateContent xmlns:mc="http://schemas.openxmlformats.org/markup-compatibility/2006">
                  <mc:Choice xmlns:v="urn:schemas-microsoft-com:vml" Requires="v">
                    <p:oleObj spid="_x0000_s9489" name="公式" r:id="rId13" imgW="317160" imgH="241200" progId="Equation.3">
                      <p:embed/>
                    </p:oleObj>
                  </mc:Choice>
                  <mc:Fallback>
                    <p:oleObj name="公式" r:id="rId13" imgW="317160" imgH="241200" progId="Equation.3">
                      <p:embed/>
                      <p:pic>
                        <p:nvPicPr>
                          <p:cNvPr id="8206" name="Object 14"/>
                          <p:cNvPicPr preferRelativeResize="0">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039" y="2564"/>
                            <a:ext cx="537" cy="316"/>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grpSp>
        <p:nvGrpSpPr>
          <p:cNvPr id="8228" name="Group 36"/>
          <p:cNvGrpSpPr>
            <a:grpSpLocks/>
          </p:cNvGrpSpPr>
          <p:nvPr/>
        </p:nvGrpSpPr>
        <p:grpSpPr bwMode="auto">
          <a:xfrm>
            <a:off x="5486400" y="2844800"/>
            <a:ext cx="1781175" cy="519113"/>
            <a:chOff x="3504" y="1680"/>
            <a:chExt cx="1122" cy="327"/>
          </a:xfrm>
        </p:grpSpPr>
        <p:sp>
          <p:nvSpPr>
            <p:cNvPr id="8208" name="AutoShape 16"/>
            <p:cNvSpPr>
              <a:spLocks noChangeArrowheads="1"/>
            </p:cNvSpPr>
            <p:nvPr/>
          </p:nvSpPr>
          <p:spPr bwMode="auto">
            <a:xfrm>
              <a:off x="4320" y="1728"/>
              <a:ext cx="306" cy="240"/>
            </a:xfrm>
            <a:prstGeom prst="downArrow">
              <a:avLst>
                <a:gd name="adj1" fmla="val 50000"/>
                <a:gd name="adj2" fmla="val 25000"/>
              </a:avLst>
            </a:prstGeom>
            <a:noFill/>
            <a:ln w="9525">
              <a:solidFill>
                <a:schemeClr val="tx1"/>
              </a:solidFill>
              <a:miter lim="800000"/>
              <a:headEnd/>
              <a:tailEnd/>
            </a:ln>
            <a:effectLst/>
            <a:extLst>
              <a:ext uri="{909E8E84-426E-40DD-AFC4-6F175D3DCCD1}">
                <a14:hiddenFill xmlns:a14="http://schemas.microsoft.com/office/drawing/2010/main">
                  <a:solidFill>
                    <a:srgbClr val="00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p>
          </p:txBody>
        </p:sp>
        <p:sp>
          <p:nvSpPr>
            <p:cNvPr id="8209" name="Text Box 17"/>
            <p:cNvSpPr txBox="1">
              <a:spLocks noChangeArrowheads="1"/>
            </p:cNvSpPr>
            <p:nvPr/>
          </p:nvSpPr>
          <p:spPr bwMode="auto">
            <a:xfrm>
              <a:off x="3504" y="1680"/>
              <a:ext cx="816" cy="327"/>
            </a:xfrm>
            <a:prstGeom prst="rect">
              <a:avLst/>
            </a:prstGeom>
            <a:noFill/>
            <a:ln>
              <a:noFill/>
            </a:ln>
            <a:effectLst/>
            <a:extLst>
              <a:ext uri="{909E8E84-426E-40DD-AFC4-6F175D3DCCD1}">
                <a14:hiddenFill xmlns:a14="http://schemas.microsoft.com/office/drawing/2010/main">
                  <a:solidFill>
                    <a:srgbClr val="00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800" b="1"/>
                <a:t>相轨线</a:t>
              </a:r>
            </a:p>
          </p:txBody>
        </p:sp>
      </p:grpSp>
      <p:grpSp>
        <p:nvGrpSpPr>
          <p:cNvPr id="8227" name="Group 35"/>
          <p:cNvGrpSpPr>
            <a:grpSpLocks/>
          </p:cNvGrpSpPr>
          <p:nvPr/>
        </p:nvGrpSpPr>
        <p:grpSpPr bwMode="auto">
          <a:xfrm>
            <a:off x="5715000" y="4267200"/>
            <a:ext cx="3124200" cy="2438400"/>
            <a:chOff x="3600" y="2592"/>
            <a:chExt cx="1968" cy="1536"/>
          </a:xfrm>
        </p:grpSpPr>
        <p:sp>
          <p:nvSpPr>
            <p:cNvPr id="8211" name="Line 19"/>
            <p:cNvSpPr>
              <a:spLocks noChangeShapeType="1"/>
            </p:cNvSpPr>
            <p:nvPr/>
          </p:nvSpPr>
          <p:spPr bwMode="auto">
            <a:xfrm>
              <a:off x="3792" y="3888"/>
              <a:ext cx="144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3" name="Line 21"/>
            <p:cNvSpPr>
              <a:spLocks noChangeShapeType="1"/>
            </p:cNvSpPr>
            <p:nvPr/>
          </p:nvSpPr>
          <p:spPr bwMode="auto">
            <a:xfrm flipV="1">
              <a:off x="3792" y="2736"/>
              <a:ext cx="0" cy="115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4" name="Line 22"/>
            <p:cNvSpPr>
              <a:spLocks noChangeShapeType="1"/>
            </p:cNvSpPr>
            <p:nvPr/>
          </p:nvSpPr>
          <p:spPr bwMode="auto">
            <a:xfrm>
              <a:off x="3792" y="2928"/>
              <a:ext cx="1104" cy="96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15" name="Text Box 23"/>
            <p:cNvSpPr txBox="1">
              <a:spLocks noChangeArrowheads="1"/>
            </p:cNvSpPr>
            <p:nvPr/>
          </p:nvSpPr>
          <p:spPr bwMode="auto">
            <a:xfrm>
              <a:off x="3600" y="2832"/>
              <a:ext cx="33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000" b="1"/>
                <a:t>1</a:t>
              </a:r>
            </a:p>
          </p:txBody>
        </p:sp>
        <p:sp>
          <p:nvSpPr>
            <p:cNvPr id="8216" name="Text Box 24"/>
            <p:cNvSpPr txBox="1">
              <a:spLocks noChangeArrowheads="1"/>
            </p:cNvSpPr>
            <p:nvPr/>
          </p:nvSpPr>
          <p:spPr bwMode="auto">
            <a:xfrm>
              <a:off x="4800" y="3878"/>
              <a:ext cx="33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000" b="1"/>
                <a:t>1</a:t>
              </a:r>
            </a:p>
          </p:txBody>
        </p:sp>
        <p:sp>
          <p:nvSpPr>
            <p:cNvPr id="8217" name="Text Box 25"/>
            <p:cNvSpPr txBox="1">
              <a:spLocks noChangeArrowheads="1"/>
            </p:cNvSpPr>
            <p:nvPr/>
          </p:nvSpPr>
          <p:spPr bwMode="auto">
            <a:xfrm>
              <a:off x="5232" y="3696"/>
              <a:ext cx="33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i="1"/>
                <a:t>s</a:t>
              </a:r>
            </a:p>
          </p:txBody>
        </p:sp>
        <p:sp>
          <p:nvSpPr>
            <p:cNvPr id="8218" name="Text Box 26"/>
            <p:cNvSpPr txBox="1">
              <a:spLocks noChangeArrowheads="1"/>
            </p:cNvSpPr>
            <p:nvPr/>
          </p:nvSpPr>
          <p:spPr bwMode="auto">
            <a:xfrm>
              <a:off x="3648" y="2592"/>
              <a:ext cx="33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i="1"/>
                <a:t>i</a:t>
              </a:r>
            </a:p>
          </p:txBody>
        </p:sp>
        <p:sp>
          <p:nvSpPr>
            <p:cNvPr id="8219" name="Text Box 27"/>
            <p:cNvSpPr txBox="1">
              <a:spLocks noChangeArrowheads="1"/>
            </p:cNvSpPr>
            <p:nvPr/>
          </p:nvSpPr>
          <p:spPr bwMode="auto">
            <a:xfrm>
              <a:off x="3648" y="3840"/>
              <a:ext cx="33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000" b="1"/>
                <a:t>0</a:t>
              </a:r>
            </a:p>
          </p:txBody>
        </p:sp>
        <p:sp>
          <p:nvSpPr>
            <p:cNvPr id="8220" name="Text Box 28"/>
            <p:cNvSpPr txBox="1">
              <a:spLocks noChangeArrowheads="1"/>
            </p:cNvSpPr>
            <p:nvPr/>
          </p:nvSpPr>
          <p:spPr bwMode="auto">
            <a:xfrm>
              <a:off x="3984" y="3504"/>
              <a:ext cx="33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000" b="1" i="1"/>
                <a:t>D</a:t>
              </a:r>
            </a:p>
          </p:txBody>
        </p:sp>
      </p:grpSp>
      <p:grpSp>
        <p:nvGrpSpPr>
          <p:cNvPr id="8225" name="Group 33"/>
          <p:cNvGrpSpPr>
            <a:grpSpLocks/>
          </p:cNvGrpSpPr>
          <p:nvPr/>
        </p:nvGrpSpPr>
        <p:grpSpPr bwMode="auto">
          <a:xfrm>
            <a:off x="865188" y="5359400"/>
            <a:ext cx="3340100" cy="1117600"/>
            <a:chOff x="593" y="3388"/>
            <a:chExt cx="2104" cy="704"/>
          </a:xfrm>
        </p:grpSpPr>
        <p:sp>
          <p:nvSpPr>
            <p:cNvPr id="8223" name="Text Box 31"/>
            <p:cNvSpPr txBox="1">
              <a:spLocks noChangeArrowheads="1"/>
            </p:cNvSpPr>
            <p:nvPr/>
          </p:nvSpPr>
          <p:spPr bwMode="auto">
            <a:xfrm>
              <a:off x="593" y="3388"/>
              <a:ext cx="2095" cy="704"/>
            </a:xfrm>
            <a:prstGeom prst="rect">
              <a:avLst/>
            </a:prstGeom>
            <a:noFill/>
            <a:ln>
              <a:noFill/>
            </a:ln>
            <a:effectLst/>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0000"/>
                </a:lnSpc>
                <a:spcBef>
                  <a:spcPct val="50000"/>
                </a:spcBef>
              </a:pPr>
              <a:r>
                <a:rPr lang="zh-CN" altLang="en-US" sz="2800" b="1"/>
                <a:t>在</a:t>
              </a:r>
              <a:r>
                <a:rPr lang="en-US" altLang="zh-CN" sz="2800" b="1" i="1"/>
                <a:t>D</a:t>
              </a:r>
              <a:r>
                <a:rPr lang="zh-CN" altLang="en-US" sz="2800" b="1"/>
                <a:t>内作相轨线           的图形，进行分析</a:t>
              </a:r>
            </a:p>
          </p:txBody>
        </p:sp>
        <p:graphicFrame>
          <p:nvGraphicFramePr>
            <p:cNvPr id="8224" name="Object 32"/>
            <p:cNvGraphicFramePr>
              <a:graphicFrameLocks noChangeAspect="1"/>
            </p:cNvGraphicFramePr>
            <p:nvPr/>
          </p:nvGraphicFramePr>
          <p:xfrm>
            <a:off x="2160" y="3456"/>
            <a:ext cx="537" cy="316"/>
          </p:xfrm>
          <a:graphic>
            <a:graphicData uri="http://schemas.openxmlformats.org/presentationml/2006/ole">
              <mc:AlternateContent xmlns:mc="http://schemas.openxmlformats.org/markup-compatibility/2006">
                <mc:Choice xmlns:v="urn:schemas-microsoft-com:vml" Requires="v">
                  <p:oleObj spid="_x0000_s9490" name="公式" r:id="rId15" imgW="317160" imgH="241200" progId="Equation.3">
                    <p:embed/>
                  </p:oleObj>
                </mc:Choice>
                <mc:Fallback>
                  <p:oleObj name="公式" r:id="rId15" imgW="317160" imgH="241200" progId="Equation.3">
                    <p:embed/>
                    <p:pic>
                      <p:nvPicPr>
                        <p:cNvPr id="8224" name="Object 32"/>
                        <p:cNvPicPr preferRelativeResize="0">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160" y="3456"/>
                          <a:ext cx="537" cy="316"/>
                        </a:xfrm>
                        <a:prstGeom prst="rect">
                          <a:avLst/>
                        </a:prstGeom>
                        <a:noFill/>
                        <a:ln>
                          <a:noFill/>
                        </a:ln>
                        <a:effectLst/>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Tree>
    <p:extLst>
      <p:ext uri="{BB962C8B-B14F-4D97-AF65-F5344CB8AC3E}">
        <p14:creationId xmlns:p14="http://schemas.microsoft.com/office/powerpoint/2010/main" val="407868854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8198"/>
                                        </p:tgtEl>
                                        <p:attrNameLst>
                                          <p:attrName>style.visibility</p:attrName>
                                        </p:attrNameLst>
                                      </p:cBhvr>
                                      <p:to>
                                        <p:strVal val="visible"/>
                                      </p:to>
                                    </p:set>
                                    <p:animEffect transition="in" filter="dissolve">
                                      <p:cBhvr>
                                        <p:cTn id="7" dur="500"/>
                                        <p:tgtEl>
                                          <p:spTgt spid="819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10" fill="hold" nodeType="clickEffect">
                                  <p:stCondLst>
                                    <p:cond delay="0"/>
                                  </p:stCondLst>
                                  <p:childTnLst>
                                    <p:set>
                                      <p:cBhvr>
                                        <p:cTn id="11" dur="1" fill="hold">
                                          <p:stCondLst>
                                            <p:cond delay="0"/>
                                          </p:stCondLst>
                                        </p:cTn>
                                        <p:tgtEl>
                                          <p:spTgt spid="8212"/>
                                        </p:tgtEl>
                                        <p:attrNameLst>
                                          <p:attrName>style.visibility</p:attrName>
                                        </p:attrNameLst>
                                      </p:cBhvr>
                                      <p:to>
                                        <p:strVal val="visible"/>
                                      </p:to>
                                    </p:set>
                                    <p:animEffect transition="in" filter="checkerboard(across)">
                                      <p:cBhvr>
                                        <p:cTn id="12" dur="500"/>
                                        <p:tgtEl>
                                          <p:spTgt spid="821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32" fill="hold" nodeType="clickEffect">
                                  <p:stCondLst>
                                    <p:cond delay="0"/>
                                  </p:stCondLst>
                                  <p:childTnLst>
                                    <p:set>
                                      <p:cBhvr>
                                        <p:cTn id="16" dur="1" fill="hold">
                                          <p:stCondLst>
                                            <p:cond delay="0"/>
                                          </p:stCondLst>
                                        </p:cTn>
                                        <p:tgtEl>
                                          <p:spTgt spid="8195"/>
                                        </p:tgtEl>
                                        <p:attrNameLst>
                                          <p:attrName>style.visibility</p:attrName>
                                        </p:attrNameLst>
                                      </p:cBhvr>
                                      <p:to>
                                        <p:strVal val="visible"/>
                                      </p:to>
                                    </p:set>
                                    <p:animEffect transition="in" filter="box(out)">
                                      <p:cBhvr>
                                        <p:cTn id="17" dur="500"/>
                                        <p:tgtEl>
                                          <p:spTgt spid="8195"/>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 presetClass="entr" presetSubtype="0" fill="hold" nodeType="clickEffect">
                                  <p:stCondLst>
                                    <p:cond delay="0"/>
                                  </p:stCondLst>
                                  <p:childTnLst>
                                    <p:set>
                                      <p:cBhvr>
                                        <p:cTn id="21" dur="1" fill="hold">
                                          <p:stCondLst>
                                            <p:cond delay="499"/>
                                          </p:stCondLst>
                                        </p:cTn>
                                        <p:tgtEl>
                                          <p:spTgt spid="8228"/>
                                        </p:tgtEl>
                                        <p:attrNameLst>
                                          <p:attrName>style.visibility</p:attrName>
                                        </p:attrNameLst>
                                      </p:cBhvr>
                                      <p:to>
                                        <p:strVal val="visible"/>
                                      </p:to>
                                    </p:set>
                                  </p:childTnLst>
                                </p:cTn>
                              </p:par>
                            </p:childTnLst>
                          </p:cTn>
                        </p:par>
                      </p:childTnLst>
                    </p:cTn>
                  </p:par>
                  <p:par>
                    <p:cTn id="22" fill="hold" nodeType="clickPar">
                      <p:stCondLst>
                        <p:cond delay="indefinite"/>
                      </p:stCondLst>
                      <p:childTnLst>
                        <p:par>
                          <p:cTn id="23" fill="hold" nodeType="withGroup">
                            <p:stCondLst>
                              <p:cond delay="0"/>
                            </p:stCondLst>
                            <p:childTnLst>
                              <p:par>
                                <p:cTn id="24" presetID="3" presetClass="entr" presetSubtype="10" fill="hold" nodeType="clickEffect">
                                  <p:stCondLst>
                                    <p:cond delay="0"/>
                                  </p:stCondLst>
                                  <p:childTnLst>
                                    <p:set>
                                      <p:cBhvr>
                                        <p:cTn id="25" dur="1" fill="hold">
                                          <p:stCondLst>
                                            <p:cond delay="0"/>
                                          </p:stCondLst>
                                        </p:cTn>
                                        <p:tgtEl>
                                          <p:spTgt spid="8196"/>
                                        </p:tgtEl>
                                        <p:attrNameLst>
                                          <p:attrName>style.visibility</p:attrName>
                                        </p:attrNameLst>
                                      </p:cBhvr>
                                      <p:to>
                                        <p:strVal val="visible"/>
                                      </p:to>
                                    </p:set>
                                    <p:animEffect transition="in" filter="blinds(horizontal)">
                                      <p:cBhvr>
                                        <p:cTn id="26" dur="500"/>
                                        <p:tgtEl>
                                          <p:spTgt spid="8196"/>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3" presetClass="entr" presetSubtype="5" fill="hold" nodeType="clickEffect">
                                  <p:stCondLst>
                                    <p:cond delay="0"/>
                                  </p:stCondLst>
                                  <p:childTnLst>
                                    <p:set>
                                      <p:cBhvr>
                                        <p:cTn id="30" dur="1" fill="hold">
                                          <p:stCondLst>
                                            <p:cond delay="0"/>
                                          </p:stCondLst>
                                        </p:cTn>
                                        <p:tgtEl>
                                          <p:spTgt spid="8226"/>
                                        </p:tgtEl>
                                        <p:attrNameLst>
                                          <p:attrName>style.visibility</p:attrName>
                                        </p:attrNameLst>
                                      </p:cBhvr>
                                      <p:to>
                                        <p:strVal val="visible"/>
                                      </p:to>
                                    </p:set>
                                    <p:animEffect transition="in" filter="blinds(vertical)">
                                      <p:cBhvr>
                                        <p:cTn id="31" dur="500"/>
                                        <p:tgtEl>
                                          <p:spTgt spid="8226"/>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5" presetClass="entr" presetSubtype="10" fill="hold" nodeType="clickEffect">
                                  <p:stCondLst>
                                    <p:cond delay="0"/>
                                  </p:stCondLst>
                                  <p:childTnLst>
                                    <p:set>
                                      <p:cBhvr>
                                        <p:cTn id="35" dur="1" fill="hold">
                                          <p:stCondLst>
                                            <p:cond delay="0"/>
                                          </p:stCondLst>
                                        </p:cTn>
                                        <p:tgtEl>
                                          <p:spTgt spid="8227"/>
                                        </p:tgtEl>
                                        <p:attrNameLst>
                                          <p:attrName>style.visibility</p:attrName>
                                        </p:attrNameLst>
                                      </p:cBhvr>
                                      <p:to>
                                        <p:strVal val="visible"/>
                                      </p:to>
                                    </p:set>
                                    <p:animEffect transition="in" filter="checkerboard(across)">
                                      <p:cBhvr>
                                        <p:cTn id="36" dur="500"/>
                                        <p:tgtEl>
                                          <p:spTgt spid="8227"/>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16" presetClass="entr" presetSubtype="42" fill="hold" nodeType="clickEffect">
                                  <p:stCondLst>
                                    <p:cond delay="0"/>
                                  </p:stCondLst>
                                  <p:childTnLst>
                                    <p:set>
                                      <p:cBhvr>
                                        <p:cTn id="40" dur="1" fill="hold">
                                          <p:stCondLst>
                                            <p:cond delay="0"/>
                                          </p:stCondLst>
                                        </p:cTn>
                                        <p:tgtEl>
                                          <p:spTgt spid="8225"/>
                                        </p:tgtEl>
                                        <p:attrNameLst>
                                          <p:attrName>style.visibility</p:attrName>
                                        </p:attrNameLst>
                                      </p:cBhvr>
                                      <p:to>
                                        <p:strVal val="visible"/>
                                      </p:to>
                                    </p:set>
                                    <p:animEffect transition="in" filter="barn(outHorizontal)">
                                      <p:cBhvr>
                                        <p:cTn id="41" dur="500"/>
                                        <p:tgtEl>
                                          <p:spTgt spid="82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9283" name="Group 67"/>
          <p:cNvGrpSpPr>
            <a:grpSpLocks/>
          </p:cNvGrpSpPr>
          <p:nvPr/>
        </p:nvGrpSpPr>
        <p:grpSpPr bwMode="auto">
          <a:xfrm>
            <a:off x="5029200" y="1066800"/>
            <a:ext cx="4191000" cy="3810000"/>
            <a:chOff x="3168" y="528"/>
            <a:chExt cx="2640" cy="2400"/>
          </a:xfrm>
        </p:grpSpPr>
        <p:sp>
          <p:nvSpPr>
            <p:cNvPr id="9235" name="Text Box 19"/>
            <p:cNvSpPr txBox="1">
              <a:spLocks noChangeArrowheads="1"/>
            </p:cNvSpPr>
            <p:nvPr/>
          </p:nvSpPr>
          <p:spPr bwMode="auto">
            <a:xfrm>
              <a:off x="5376" y="2640"/>
              <a:ext cx="43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i="1"/>
                <a:t>s</a:t>
              </a:r>
            </a:p>
          </p:txBody>
        </p:sp>
        <p:grpSp>
          <p:nvGrpSpPr>
            <p:cNvPr id="9252" name="Group 36"/>
            <p:cNvGrpSpPr>
              <a:grpSpLocks/>
            </p:cNvGrpSpPr>
            <p:nvPr/>
          </p:nvGrpSpPr>
          <p:grpSpPr bwMode="auto">
            <a:xfrm>
              <a:off x="3168" y="528"/>
              <a:ext cx="2496" cy="2400"/>
              <a:chOff x="3024" y="528"/>
              <a:chExt cx="2496" cy="2400"/>
            </a:xfrm>
          </p:grpSpPr>
          <p:sp>
            <p:nvSpPr>
              <p:cNvPr id="9218" name="Line 2"/>
              <p:cNvSpPr>
                <a:spLocks noChangeShapeType="1"/>
              </p:cNvSpPr>
              <p:nvPr/>
            </p:nvSpPr>
            <p:spPr bwMode="auto">
              <a:xfrm>
                <a:off x="3168" y="2688"/>
                <a:ext cx="2352"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19" name="Line 3"/>
              <p:cNvSpPr>
                <a:spLocks noChangeShapeType="1"/>
              </p:cNvSpPr>
              <p:nvPr/>
            </p:nvSpPr>
            <p:spPr bwMode="auto">
              <a:xfrm flipV="1">
                <a:off x="3168" y="624"/>
                <a:ext cx="0" cy="2064"/>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20" name="Line 4"/>
              <p:cNvSpPr>
                <a:spLocks noChangeShapeType="1"/>
              </p:cNvSpPr>
              <p:nvPr/>
            </p:nvSpPr>
            <p:spPr bwMode="auto">
              <a:xfrm>
                <a:off x="3168" y="960"/>
                <a:ext cx="2016" cy="172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31" name="Text Box 15"/>
              <p:cNvSpPr txBox="1">
                <a:spLocks noChangeArrowheads="1"/>
              </p:cNvSpPr>
              <p:nvPr/>
            </p:nvSpPr>
            <p:spPr bwMode="auto">
              <a:xfrm>
                <a:off x="3024" y="528"/>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i="1"/>
                  <a:t>i</a:t>
                </a:r>
              </a:p>
            </p:txBody>
          </p:sp>
          <p:sp>
            <p:nvSpPr>
              <p:cNvPr id="9232" name="Text Box 16"/>
              <p:cNvSpPr txBox="1">
                <a:spLocks noChangeArrowheads="1"/>
              </p:cNvSpPr>
              <p:nvPr/>
            </p:nvSpPr>
            <p:spPr bwMode="auto">
              <a:xfrm>
                <a:off x="3024" y="854"/>
                <a:ext cx="28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000" b="1"/>
                  <a:t>1</a:t>
                </a:r>
              </a:p>
            </p:txBody>
          </p:sp>
          <p:sp>
            <p:nvSpPr>
              <p:cNvPr id="9233" name="Text Box 17"/>
              <p:cNvSpPr txBox="1">
                <a:spLocks noChangeArrowheads="1"/>
              </p:cNvSpPr>
              <p:nvPr/>
            </p:nvSpPr>
            <p:spPr bwMode="auto">
              <a:xfrm>
                <a:off x="3072" y="2678"/>
                <a:ext cx="24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000" b="1"/>
                  <a:t>0</a:t>
                </a:r>
              </a:p>
            </p:txBody>
          </p:sp>
          <p:sp>
            <p:nvSpPr>
              <p:cNvPr id="9234" name="Text Box 18"/>
              <p:cNvSpPr txBox="1">
                <a:spLocks noChangeArrowheads="1"/>
              </p:cNvSpPr>
              <p:nvPr/>
            </p:nvSpPr>
            <p:spPr bwMode="auto">
              <a:xfrm>
                <a:off x="5088" y="2678"/>
                <a:ext cx="33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000" b="1"/>
                  <a:t>1</a:t>
                </a:r>
              </a:p>
            </p:txBody>
          </p:sp>
          <p:sp>
            <p:nvSpPr>
              <p:cNvPr id="9236" name="Text Box 20"/>
              <p:cNvSpPr txBox="1">
                <a:spLocks noChangeArrowheads="1"/>
              </p:cNvSpPr>
              <p:nvPr/>
            </p:nvSpPr>
            <p:spPr bwMode="auto">
              <a:xfrm>
                <a:off x="3216" y="1344"/>
                <a:ext cx="38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000" b="1" i="1"/>
                  <a:t>D</a:t>
                </a:r>
              </a:p>
            </p:txBody>
          </p:sp>
        </p:grpSp>
      </p:grpSp>
      <p:sp>
        <p:nvSpPr>
          <p:cNvPr id="9250" name="Text Box 34"/>
          <p:cNvSpPr txBox="1">
            <a:spLocks noChangeArrowheads="1"/>
          </p:cNvSpPr>
          <p:nvPr/>
        </p:nvSpPr>
        <p:spPr bwMode="auto">
          <a:xfrm>
            <a:off x="609600" y="457200"/>
            <a:ext cx="1371600" cy="579438"/>
          </a:xfrm>
          <a:prstGeom prst="rect">
            <a:avLst/>
          </a:prstGeom>
          <a:solidFill>
            <a:srgbClr val="FF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3200" b="1">
                <a:ea typeface="楷体_GB2312" pitchFamily="49" charset="-122"/>
              </a:rPr>
              <a:t>模型</a:t>
            </a:r>
            <a:r>
              <a:rPr lang="en-US" altLang="zh-CN" sz="3200" b="1"/>
              <a:t>4</a:t>
            </a:r>
          </a:p>
        </p:txBody>
      </p:sp>
      <p:sp>
        <p:nvSpPr>
          <p:cNvPr id="9251" name="Text Box 35"/>
          <p:cNvSpPr txBox="1">
            <a:spLocks noChangeArrowheads="1"/>
          </p:cNvSpPr>
          <p:nvPr/>
        </p:nvSpPr>
        <p:spPr bwMode="auto">
          <a:xfrm>
            <a:off x="7086600" y="533400"/>
            <a:ext cx="1752600" cy="519113"/>
          </a:xfrm>
          <a:prstGeom prst="rect">
            <a:avLst/>
          </a:prstGeom>
          <a:solidFill>
            <a:srgbClr val="FF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zh-CN" sz="2800" b="1" dirty="0"/>
              <a:t>SIR</a:t>
            </a:r>
            <a:r>
              <a:rPr lang="zh-CN" altLang="zh-CN" sz="2800" b="1" dirty="0">
                <a:ea typeface="楷体_GB2312" pitchFamily="49" charset="-122"/>
              </a:rPr>
              <a:t>模型</a:t>
            </a:r>
            <a:endParaRPr lang="zh-CN" altLang="en-US" sz="2800" b="1" dirty="0">
              <a:ea typeface="楷体_GB2312" pitchFamily="49" charset="-122"/>
            </a:endParaRPr>
          </a:p>
        </p:txBody>
      </p:sp>
      <p:grpSp>
        <p:nvGrpSpPr>
          <p:cNvPr id="9256" name="Group 40"/>
          <p:cNvGrpSpPr>
            <a:grpSpLocks/>
          </p:cNvGrpSpPr>
          <p:nvPr/>
        </p:nvGrpSpPr>
        <p:grpSpPr bwMode="auto">
          <a:xfrm>
            <a:off x="2286000" y="457200"/>
            <a:ext cx="3733800" cy="604838"/>
            <a:chOff x="288" y="864"/>
            <a:chExt cx="2352" cy="381"/>
          </a:xfrm>
        </p:grpSpPr>
        <p:sp>
          <p:nvSpPr>
            <p:cNvPr id="9254" name="Text Box 38"/>
            <p:cNvSpPr txBox="1">
              <a:spLocks noChangeArrowheads="1"/>
            </p:cNvSpPr>
            <p:nvPr/>
          </p:nvSpPr>
          <p:spPr bwMode="auto">
            <a:xfrm>
              <a:off x="288" y="864"/>
              <a:ext cx="2352" cy="381"/>
            </a:xfrm>
            <a:prstGeom prst="rect">
              <a:avLst/>
            </a:prstGeom>
            <a:solidFill>
              <a:srgbClr val="FF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0000"/>
                </a:lnSpc>
                <a:spcBef>
                  <a:spcPct val="50000"/>
                </a:spcBef>
              </a:pPr>
              <a:r>
                <a:rPr lang="zh-CN" altLang="en-US" sz="2800" b="1"/>
                <a:t>相轨线          及其分析</a:t>
              </a:r>
            </a:p>
          </p:txBody>
        </p:sp>
        <p:graphicFrame>
          <p:nvGraphicFramePr>
            <p:cNvPr id="9255" name="Object 39"/>
            <p:cNvGraphicFramePr>
              <a:graphicFrameLocks noChangeAspect="1"/>
            </p:cNvGraphicFramePr>
            <p:nvPr/>
          </p:nvGraphicFramePr>
          <p:xfrm>
            <a:off x="1056" y="912"/>
            <a:ext cx="537" cy="316"/>
          </p:xfrm>
          <a:graphic>
            <a:graphicData uri="http://schemas.openxmlformats.org/presentationml/2006/ole">
              <mc:AlternateContent xmlns:mc="http://schemas.openxmlformats.org/markup-compatibility/2006">
                <mc:Choice xmlns:v="urn:schemas-microsoft-com:vml" Requires="v">
                  <p:oleObj spid="_x0000_s10652" name="公式" r:id="rId3" imgW="317160" imgH="241200" progId="Equation.3">
                    <p:embed/>
                  </p:oleObj>
                </mc:Choice>
                <mc:Fallback>
                  <p:oleObj name="公式" r:id="rId3" imgW="317160" imgH="241200" progId="Equation.3">
                    <p:embed/>
                    <p:pic>
                      <p:nvPicPr>
                        <p:cNvPr id="9255" name="Object 3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6" y="912"/>
                          <a:ext cx="537" cy="316"/>
                        </a:xfrm>
                        <a:prstGeom prst="rect">
                          <a:avLst/>
                        </a:prstGeom>
                        <a:solidFill>
                          <a:srgbClr val="FFCC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9257" name="Object 41"/>
          <p:cNvGraphicFramePr>
            <a:graphicFrameLocks noChangeAspect="1"/>
          </p:cNvGraphicFramePr>
          <p:nvPr/>
        </p:nvGraphicFramePr>
        <p:xfrm>
          <a:off x="381000" y="1066800"/>
          <a:ext cx="2230438" cy="2286000"/>
        </p:xfrm>
        <a:graphic>
          <a:graphicData uri="http://schemas.openxmlformats.org/presentationml/2006/ole">
            <mc:AlternateContent xmlns:mc="http://schemas.openxmlformats.org/markup-compatibility/2006">
              <mc:Choice xmlns:v="urn:schemas-microsoft-com:vml" Requires="v">
                <p:oleObj spid="_x0000_s10653" name="公式" r:id="rId5" imgW="1447560" imgH="1549080" progId="Equation.3">
                  <p:embed/>
                </p:oleObj>
              </mc:Choice>
              <mc:Fallback>
                <p:oleObj name="公式" r:id="rId5" imgW="1447560" imgH="1549080" progId="Equation.3">
                  <p:embed/>
                  <p:pic>
                    <p:nvPicPr>
                      <p:cNvPr id="9257" name="Object 4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1000" y="1066800"/>
                        <a:ext cx="2230438" cy="2286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258" name="Object 42"/>
          <p:cNvGraphicFramePr>
            <a:graphicFrameLocks noChangeAspect="1"/>
          </p:cNvGraphicFramePr>
          <p:nvPr/>
        </p:nvGraphicFramePr>
        <p:xfrm>
          <a:off x="2514600" y="1190625"/>
          <a:ext cx="2362200" cy="1476375"/>
        </p:xfrm>
        <a:graphic>
          <a:graphicData uri="http://schemas.openxmlformats.org/presentationml/2006/ole">
            <mc:AlternateContent xmlns:mc="http://schemas.openxmlformats.org/markup-compatibility/2006">
              <mc:Choice xmlns:v="urn:schemas-microsoft-com:vml" Requires="v">
                <p:oleObj spid="_x0000_s10654" name="公式" r:id="rId7" imgW="965160" imgH="863280" progId="Equation.3">
                  <p:embed/>
                </p:oleObj>
              </mc:Choice>
              <mc:Fallback>
                <p:oleObj name="公式" r:id="rId7" imgW="965160" imgH="863280" progId="Equation.3">
                  <p:embed/>
                  <p:pic>
                    <p:nvPicPr>
                      <p:cNvPr id="9258" name="Object 4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514600" y="1190625"/>
                        <a:ext cx="2362200" cy="1476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259" name="Object 43"/>
          <p:cNvGraphicFramePr>
            <a:graphicFrameLocks noChangeAspect="1"/>
          </p:cNvGraphicFramePr>
          <p:nvPr/>
        </p:nvGraphicFramePr>
        <p:xfrm>
          <a:off x="5795963" y="1371600"/>
          <a:ext cx="3195637" cy="879475"/>
        </p:xfrm>
        <a:graphic>
          <a:graphicData uri="http://schemas.openxmlformats.org/presentationml/2006/ole">
            <mc:AlternateContent xmlns:mc="http://schemas.openxmlformats.org/markup-compatibility/2006">
              <mc:Choice xmlns:v="urn:schemas-microsoft-com:vml" Requires="v">
                <p:oleObj spid="_x0000_s10655" name="公式" r:id="rId9" imgW="2019240" imgH="520560" progId="Equation.3">
                  <p:embed/>
                </p:oleObj>
              </mc:Choice>
              <mc:Fallback>
                <p:oleObj name="公式" r:id="rId9" imgW="2019240" imgH="520560" progId="Equation.3">
                  <p:embed/>
                  <p:pic>
                    <p:nvPicPr>
                      <p:cNvPr id="9259" name="Object 43"/>
                      <p:cNvPicPr preferRelativeResize="0">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795963" y="1371600"/>
                        <a:ext cx="3195637" cy="879475"/>
                      </a:xfrm>
                      <a:prstGeom prst="rect">
                        <a:avLst/>
                      </a:prstGeom>
                      <a:solidFill>
                        <a:srgbClr val="FFFF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246" name="Object 30"/>
          <p:cNvGraphicFramePr>
            <a:graphicFrameLocks noChangeAspect="1"/>
          </p:cNvGraphicFramePr>
          <p:nvPr/>
        </p:nvGraphicFramePr>
        <p:xfrm>
          <a:off x="304800" y="4329113"/>
          <a:ext cx="4572000" cy="868362"/>
        </p:xfrm>
        <a:graphic>
          <a:graphicData uri="http://schemas.openxmlformats.org/presentationml/2006/ole">
            <mc:AlternateContent xmlns:mc="http://schemas.openxmlformats.org/markup-compatibility/2006">
              <mc:Choice xmlns:v="urn:schemas-microsoft-com:vml" Requires="v">
                <p:oleObj spid="_x0000_s10656" name="公式" r:id="rId11" imgW="1981080" imgH="431640" progId="Equation.3">
                  <p:embed/>
                </p:oleObj>
              </mc:Choice>
              <mc:Fallback>
                <p:oleObj name="公式" r:id="rId11" imgW="1981080" imgH="431640" progId="Equation.3">
                  <p:embed/>
                  <p:pic>
                    <p:nvPicPr>
                      <p:cNvPr id="9246" name="Object 30"/>
                      <p:cNvPicPr preferRelativeResize="0">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04800" y="4329113"/>
                        <a:ext cx="4572000" cy="868362"/>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264" name="Object 48"/>
          <p:cNvGraphicFramePr>
            <a:graphicFrameLocks noChangeAspect="1"/>
          </p:cNvGraphicFramePr>
          <p:nvPr/>
        </p:nvGraphicFramePr>
        <p:xfrm>
          <a:off x="533400" y="3733800"/>
          <a:ext cx="2057400" cy="498475"/>
        </p:xfrm>
        <a:graphic>
          <a:graphicData uri="http://schemas.openxmlformats.org/presentationml/2006/ole">
            <mc:AlternateContent xmlns:mc="http://schemas.openxmlformats.org/markup-compatibility/2006">
              <mc:Choice xmlns:v="urn:schemas-microsoft-com:vml" Requires="v">
                <p:oleObj spid="_x0000_s10657" name="公式" r:id="rId13" imgW="888840" imgH="228600" progId="Equation.3">
                  <p:embed/>
                </p:oleObj>
              </mc:Choice>
              <mc:Fallback>
                <p:oleObj name="公式" r:id="rId13" imgW="888840" imgH="228600" progId="Equation.3">
                  <p:embed/>
                  <p:pic>
                    <p:nvPicPr>
                      <p:cNvPr id="9264" name="Object 48"/>
                      <p:cNvPicPr preferRelativeResize="0">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33400" y="3733800"/>
                        <a:ext cx="2057400" cy="49847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9314" name="Group 98"/>
          <p:cNvGrpSpPr>
            <a:grpSpLocks/>
          </p:cNvGrpSpPr>
          <p:nvPr/>
        </p:nvGrpSpPr>
        <p:grpSpPr bwMode="auto">
          <a:xfrm>
            <a:off x="5424288" y="5272088"/>
            <a:ext cx="2430463" cy="519112"/>
            <a:chOff x="3390" y="3177"/>
            <a:chExt cx="1531" cy="327"/>
          </a:xfrm>
        </p:grpSpPr>
        <p:sp>
          <p:nvSpPr>
            <p:cNvPr id="9276" name="Text Box 60"/>
            <p:cNvSpPr txBox="1">
              <a:spLocks noChangeArrowheads="1"/>
            </p:cNvSpPr>
            <p:nvPr/>
          </p:nvSpPr>
          <p:spPr bwMode="auto">
            <a:xfrm>
              <a:off x="3625" y="3177"/>
              <a:ext cx="1296" cy="327"/>
            </a:xfrm>
            <a:prstGeom prst="rect">
              <a:avLst/>
            </a:prstGeom>
            <a:solidFill>
              <a:srgbClr val="66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800" b="1" dirty="0"/>
                <a:t>传染病蔓延</a:t>
              </a:r>
            </a:p>
          </p:txBody>
        </p:sp>
        <p:sp>
          <p:nvSpPr>
            <p:cNvPr id="9278" name="AutoShape 62"/>
            <p:cNvSpPr>
              <a:spLocks noChangeArrowheads="1"/>
            </p:cNvSpPr>
            <p:nvPr/>
          </p:nvSpPr>
          <p:spPr bwMode="auto">
            <a:xfrm>
              <a:off x="3390" y="3264"/>
              <a:ext cx="144" cy="192"/>
            </a:xfrm>
            <a:prstGeom prst="rightArrow">
              <a:avLst>
                <a:gd name="adj1" fmla="val 50000"/>
                <a:gd name="adj2" fmla="val 25000"/>
              </a:avLst>
            </a:prstGeom>
            <a:solidFill>
              <a:srgbClr val="66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9282" name="Group 66"/>
          <p:cNvGrpSpPr>
            <a:grpSpLocks/>
          </p:cNvGrpSpPr>
          <p:nvPr/>
        </p:nvGrpSpPr>
        <p:grpSpPr bwMode="auto">
          <a:xfrm>
            <a:off x="5217368" y="6021288"/>
            <a:ext cx="2667000" cy="519113"/>
            <a:chOff x="3168" y="3585"/>
            <a:chExt cx="1680" cy="323"/>
          </a:xfrm>
        </p:grpSpPr>
        <p:sp>
          <p:nvSpPr>
            <p:cNvPr id="9277" name="Text Box 61"/>
            <p:cNvSpPr txBox="1">
              <a:spLocks noChangeArrowheads="1"/>
            </p:cNvSpPr>
            <p:nvPr/>
          </p:nvSpPr>
          <p:spPr bwMode="auto">
            <a:xfrm>
              <a:off x="3360" y="3585"/>
              <a:ext cx="1488" cy="323"/>
            </a:xfrm>
            <a:prstGeom prst="rect">
              <a:avLst/>
            </a:prstGeom>
            <a:solidFill>
              <a:srgbClr val="FFFF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800" b="1" dirty="0"/>
                <a:t>传染病不蔓延</a:t>
              </a:r>
            </a:p>
          </p:txBody>
        </p:sp>
        <p:sp>
          <p:nvSpPr>
            <p:cNvPr id="9279" name="AutoShape 63"/>
            <p:cNvSpPr>
              <a:spLocks noChangeArrowheads="1"/>
            </p:cNvSpPr>
            <p:nvPr/>
          </p:nvSpPr>
          <p:spPr bwMode="auto">
            <a:xfrm>
              <a:off x="3168" y="3671"/>
              <a:ext cx="144" cy="192"/>
            </a:xfrm>
            <a:prstGeom prst="rightArrow">
              <a:avLst>
                <a:gd name="adj1" fmla="val 50000"/>
                <a:gd name="adj2" fmla="val 25000"/>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9285" name="Text Box 69"/>
          <p:cNvSpPr txBox="1">
            <a:spLocks noChangeArrowheads="1"/>
          </p:cNvSpPr>
          <p:nvPr/>
        </p:nvSpPr>
        <p:spPr bwMode="auto">
          <a:xfrm>
            <a:off x="251520" y="3124200"/>
            <a:ext cx="4549080" cy="519113"/>
          </a:xfrm>
          <a:prstGeom prst="rect">
            <a:avLst/>
          </a:prstGeom>
          <a:solidFill>
            <a:srgbClr val="CCE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zh-CN" sz="2800" b="1" i="1" dirty="0"/>
              <a:t>s</a:t>
            </a:r>
            <a:r>
              <a:rPr lang="en-US" altLang="zh-CN" sz="2800" b="1" dirty="0"/>
              <a:t>(</a:t>
            </a:r>
            <a:r>
              <a:rPr lang="en-US" altLang="zh-CN" sz="2800" b="1" i="1" dirty="0"/>
              <a:t>t</a:t>
            </a:r>
            <a:r>
              <a:rPr lang="en-US" altLang="zh-CN" sz="2800" b="1" dirty="0"/>
              <a:t>)</a:t>
            </a:r>
            <a:r>
              <a:rPr lang="zh-CN" altLang="en-US" sz="2800" b="1" dirty="0"/>
              <a:t>单调减</a:t>
            </a:r>
            <a:r>
              <a:rPr lang="zh-CN" altLang="en-US" sz="2800" b="1" dirty="0">
                <a:sym typeface="Symbol" panose="05050102010706020507" pitchFamily="18" charset="2"/>
              </a:rPr>
              <a:t></a:t>
            </a:r>
            <a:r>
              <a:rPr lang="zh-CN" altLang="en-US" sz="2800" b="1" dirty="0"/>
              <a:t>相轨线的方向</a:t>
            </a:r>
          </a:p>
        </p:txBody>
      </p:sp>
      <p:graphicFrame>
        <p:nvGraphicFramePr>
          <p:cNvPr id="9291" name="Object 75"/>
          <p:cNvGraphicFramePr>
            <a:graphicFrameLocks noChangeAspect="1"/>
          </p:cNvGraphicFramePr>
          <p:nvPr/>
        </p:nvGraphicFramePr>
        <p:xfrm>
          <a:off x="2743200" y="3754438"/>
          <a:ext cx="1981200" cy="485775"/>
        </p:xfrm>
        <a:graphic>
          <a:graphicData uri="http://schemas.openxmlformats.org/presentationml/2006/ole">
            <mc:AlternateContent xmlns:mc="http://schemas.openxmlformats.org/markup-compatibility/2006">
              <mc:Choice xmlns:v="urn:schemas-microsoft-com:vml" Requires="v">
                <p:oleObj spid="_x0000_s10658" name="公式" r:id="rId15" imgW="825480" imgH="203040" progId="Equation.3">
                  <p:embed/>
                </p:oleObj>
              </mc:Choice>
              <mc:Fallback>
                <p:oleObj name="公式" r:id="rId15" imgW="825480" imgH="203040" progId="Equation.3">
                  <p:embed/>
                  <p:pic>
                    <p:nvPicPr>
                      <p:cNvPr id="9291" name="Object 75"/>
                      <p:cNvPicPr preferRelativeResize="0">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743200" y="3754438"/>
                        <a:ext cx="1981200" cy="48577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9292" name="Group 76"/>
          <p:cNvGrpSpPr>
            <a:grpSpLocks/>
          </p:cNvGrpSpPr>
          <p:nvPr/>
        </p:nvGrpSpPr>
        <p:grpSpPr bwMode="auto">
          <a:xfrm>
            <a:off x="5791200" y="3581400"/>
            <a:ext cx="1974850" cy="914400"/>
            <a:chOff x="3652" y="2105"/>
            <a:chExt cx="1244" cy="576"/>
          </a:xfrm>
        </p:grpSpPr>
        <p:sp>
          <p:nvSpPr>
            <p:cNvPr id="9293" name="Arc 77"/>
            <p:cNvSpPr>
              <a:spLocks/>
            </p:cNvSpPr>
            <p:nvPr/>
          </p:nvSpPr>
          <p:spPr bwMode="auto">
            <a:xfrm flipH="1">
              <a:off x="3652" y="2105"/>
              <a:ext cx="432" cy="576"/>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noFill/>
            <a:ln w="28575">
              <a:solidFill>
                <a:schemeClr val="tx1"/>
              </a:solidFill>
              <a:round/>
              <a:headEnd/>
              <a:tailEnd type="stealth"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94" name="Arc 78"/>
            <p:cNvSpPr>
              <a:spLocks/>
            </p:cNvSpPr>
            <p:nvPr/>
          </p:nvSpPr>
          <p:spPr bwMode="auto">
            <a:xfrm>
              <a:off x="4090" y="2107"/>
              <a:ext cx="806" cy="288"/>
            </a:xfrm>
            <a:custGeom>
              <a:avLst/>
              <a:gdLst>
                <a:gd name="G0" fmla="+- 0 0 0"/>
                <a:gd name="G1" fmla="+- 21600 0 0"/>
                <a:gd name="G2" fmla="+- 21600 0 0"/>
                <a:gd name="T0" fmla="*/ 0 w 21322"/>
                <a:gd name="T1" fmla="*/ 0 h 21600"/>
                <a:gd name="T2" fmla="*/ 21322 w 21322"/>
                <a:gd name="T3" fmla="*/ 18145 h 21600"/>
                <a:gd name="T4" fmla="*/ 0 w 21322"/>
                <a:gd name="T5" fmla="*/ 21600 h 21600"/>
              </a:gdLst>
              <a:ahLst/>
              <a:cxnLst>
                <a:cxn ang="0">
                  <a:pos x="T0" y="T1"/>
                </a:cxn>
                <a:cxn ang="0">
                  <a:pos x="T2" y="T3"/>
                </a:cxn>
                <a:cxn ang="0">
                  <a:pos x="T4" y="T5"/>
                </a:cxn>
              </a:cxnLst>
              <a:rect l="0" t="0" r="r" b="b"/>
              <a:pathLst>
                <a:path w="21322" h="21600" fill="none" extrusionOk="0">
                  <a:moveTo>
                    <a:pt x="0" y="0"/>
                  </a:moveTo>
                  <a:cubicBezTo>
                    <a:pt x="10595" y="0"/>
                    <a:pt x="19627" y="7685"/>
                    <a:pt x="21321" y="18145"/>
                  </a:cubicBezTo>
                </a:path>
                <a:path w="21322" h="21600" stroke="0" extrusionOk="0">
                  <a:moveTo>
                    <a:pt x="0" y="0"/>
                  </a:moveTo>
                  <a:cubicBezTo>
                    <a:pt x="10595" y="0"/>
                    <a:pt x="19627" y="7685"/>
                    <a:pt x="21321" y="18145"/>
                  </a:cubicBezTo>
                  <a:lnTo>
                    <a:pt x="0" y="21600"/>
                  </a:lnTo>
                  <a:close/>
                </a:path>
              </a:pathLst>
            </a:cu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9304" name="Group 88"/>
          <p:cNvGrpSpPr>
            <a:grpSpLocks/>
          </p:cNvGrpSpPr>
          <p:nvPr/>
        </p:nvGrpSpPr>
        <p:grpSpPr bwMode="auto">
          <a:xfrm>
            <a:off x="6781800" y="3535363"/>
            <a:ext cx="685800" cy="1265237"/>
            <a:chOff x="4272" y="2083"/>
            <a:chExt cx="432" cy="797"/>
          </a:xfrm>
        </p:grpSpPr>
        <p:grpSp>
          <p:nvGrpSpPr>
            <p:cNvPr id="9295" name="Group 79"/>
            <p:cNvGrpSpPr>
              <a:grpSpLocks/>
            </p:cNvGrpSpPr>
            <p:nvPr/>
          </p:nvGrpSpPr>
          <p:grpSpPr bwMode="auto">
            <a:xfrm>
              <a:off x="4272" y="2083"/>
              <a:ext cx="336" cy="269"/>
              <a:chOff x="4416" y="1450"/>
              <a:chExt cx="336" cy="269"/>
            </a:xfrm>
          </p:grpSpPr>
          <p:sp>
            <p:nvSpPr>
              <p:cNvPr id="9237" name="Text Box 21"/>
              <p:cNvSpPr txBox="1">
                <a:spLocks noChangeArrowheads="1"/>
              </p:cNvSpPr>
              <p:nvPr/>
            </p:nvSpPr>
            <p:spPr bwMode="auto">
              <a:xfrm>
                <a:off x="4416" y="1488"/>
                <a:ext cx="33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800" b="1" i="1"/>
                  <a:t>P</a:t>
                </a:r>
                <a:r>
                  <a:rPr lang="en-US" altLang="zh-CN" sz="1800" b="1" baseline="-25000"/>
                  <a:t>1</a:t>
                </a:r>
                <a:endParaRPr lang="en-US" altLang="zh-CN" sz="1800" b="1"/>
              </a:p>
            </p:txBody>
          </p:sp>
          <p:graphicFrame>
            <p:nvGraphicFramePr>
              <p:cNvPr id="9243" name="Object 27"/>
              <p:cNvGraphicFramePr>
                <a:graphicFrameLocks noChangeAspect="1"/>
              </p:cNvGraphicFramePr>
              <p:nvPr/>
            </p:nvGraphicFramePr>
            <p:xfrm>
              <a:off x="4568" y="1450"/>
              <a:ext cx="155" cy="172"/>
            </p:xfrm>
            <a:graphic>
              <a:graphicData uri="http://schemas.openxmlformats.org/presentationml/2006/ole">
                <mc:AlternateContent xmlns:mc="http://schemas.openxmlformats.org/markup-compatibility/2006">
                  <mc:Choice xmlns:v="urn:schemas-microsoft-com:vml" Requires="v">
                    <p:oleObj spid="_x0000_s10659" name="公式" r:id="rId17" imgW="114120" imgH="126720" progId="Equation.3">
                      <p:embed/>
                    </p:oleObj>
                  </mc:Choice>
                  <mc:Fallback>
                    <p:oleObj name="公式" r:id="rId17" imgW="114120" imgH="126720" progId="Equation.3">
                      <p:embed/>
                      <p:pic>
                        <p:nvPicPr>
                          <p:cNvPr id="9243" name="Object 27"/>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568" y="1450"/>
                            <a:ext cx="155" cy="1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9296" name="Line 80"/>
            <p:cNvSpPr>
              <a:spLocks noChangeShapeType="1"/>
            </p:cNvSpPr>
            <p:nvPr/>
          </p:nvSpPr>
          <p:spPr bwMode="auto">
            <a:xfrm>
              <a:off x="4512" y="2160"/>
              <a:ext cx="0" cy="528"/>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97" name="Text Box 81"/>
            <p:cNvSpPr txBox="1">
              <a:spLocks noChangeArrowheads="1"/>
            </p:cNvSpPr>
            <p:nvPr/>
          </p:nvSpPr>
          <p:spPr bwMode="auto">
            <a:xfrm>
              <a:off x="4416" y="2630"/>
              <a:ext cx="28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000" b="1" i="1"/>
                <a:t>s</a:t>
              </a:r>
              <a:r>
                <a:rPr lang="en-US" altLang="zh-CN" sz="2000" b="1" baseline="-25000"/>
                <a:t>0</a:t>
              </a:r>
              <a:endParaRPr lang="en-US" altLang="zh-CN" sz="2000" b="1"/>
            </a:p>
          </p:txBody>
        </p:sp>
      </p:grpSp>
      <p:grpSp>
        <p:nvGrpSpPr>
          <p:cNvPr id="9311" name="Group 95"/>
          <p:cNvGrpSpPr>
            <a:grpSpLocks/>
          </p:cNvGrpSpPr>
          <p:nvPr/>
        </p:nvGrpSpPr>
        <p:grpSpPr bwMode="auto">
          <a:xfrm>
            <a:off x="4876800" y="3336925"/>
            <a:ext cx="2057400" cy="1504950"/>
            <a:chOff x="3072" y="1958"/>
            <a:chExt cx="1296" cy="948"/>
          </a:xfrm>
        </p:grpSpPr>
        <p:graphicFrame>
          <p:nvGraphicFramePr>
            <p:cNvPr id="9306" name="Object 90"/>
            <p:cNvGraphicFramePr>
              <a:graphicFrameLocks noChangeAspect="1"/>
            </p:cNvGraphicFramePr>
            <p:nvPr/>
          </p:nvGraphicFramePr>
          <p:xfrm>
            <a:off x="4080" y="2736"/>
            <a:ext cx="288" cy="170"/>
          </p:xfrm>
          <a:graphic>
            <a:graphicData uri="http://schemas.openxmlformats.org/presentationml/2006/ole">
              <mc:AlternateContent xmlns:mc="http://schemas.openxmlformats.org/markup-compatibility/2006">
                <mc:Choice xmlns:v="urn:schemas-microsoft-com:vml" Requires="v">
                  <p:oleObj spid="_x0000_s10660" name="公式" r:id="rId19" imgW="342720" imgH="203040" progId="Equation.3">
                    <p:embed/>
                  </p:oleObj>
                </mc:Choice>
                <mc:Fallback>
                  <p:oleObj name="公式" r:id="rId19" imgW="342720" imgH="203040" progId="Equation.3">
                    <p:embed/>
                    <p:pic>
                      <p:nvPicPr>
                        <p:cNvPr id="9306" name="Object 90"/>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080" y="2736"/>
                          <a:ext cx="288" cy="17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307" name="Line 91"/>
            <p:cNvSpPr>
              <a:spLocks noChangeShapeType="1"/>
            </p:cNvSpPr>
            <p:nvPr/>
          </p:nvSpPr>
          <p:spPr bwMode="auto">
            <a:xfrm flipV="1">
              <a:off x="4228" y="2105"/>
              <a:ext cx="0" cy="576"/>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308" name="Line 92"/>
            <p:cNvSpPr>
              <a:spLocks noChangeShapeType="1"/>
            </p:cNvSpPr>
            <p:nvPr/>
          </p:nvSpPr>
          <p:spPr bwMode="auto">
            <a:xfrm flipH="1">
              <a:off x="3316" y="2112"/>
              <a:ext cx="912" cy="0"/>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309" name="Text Box 93"/>
            <p:cNvSpPr txBox="1">
              <a:spLocks noChangeArrowheads="1"/>
            </p:cNvSpPr>
            <p:nvPr/>
          </p:nvSpPr>
          <p:spPr bwMode="auto">
            <a:xfrm>
              <a:off x="3072" y="1958"/>
              <a:ext cx="38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000" b="1" i="1"/>
                <a:t>i</a:t>
              </a:r>
              <a:r>
                <a:rPr lang="en-US" altLang="zh-CN" sz="2000" b="1" i="1" baseline="-25000"/>
                <a:t>m</a:t>
              </a:r>
              <a:endParaRPr lang="en-US" altLang="zh-CN" sz="2000" b="1" i="1"/>
            </a:p>
          </p:txBody>
        </p:sp>
      </p:grpSp>
      <p:graphicFrame>
        <p:nvGraphicFramePr>
          <p:cNvPr id="9310" name="Object 94"/>
          <p:cNvGraphicFramePr>
            <a:graphicFrameLocks noChangeAspect="1"/>
          </p:cNvGraphicFramePr>
          <p:nvPr/>
        </p:nvGraphicFramePr>
        <p:xfrm>
          <a:off x="5638800" y="4413250"/>
          <a:ext cx="463550" cy="463550"/>
        </p:xfrm>
        <a:graphic>
          <a:graphicData uri="http://schemas.openxmlformats.org/presentationml/2006/ole">
            <mc:AlternateContent xmlns:mc="http://schemas.openxmlformats.org/markup-compatibility/2006">
              <mc:Choice xmlns:v="urn:schemas-microsoft-com:vml" Requires="v">
                <p:oleObj spid="_x0000_s10661" name="公式" r:id="rId21" imgW="190440" imgH="253800" progId="Equation.3">
                  <p:embed/>
                </p:oleObj>
              </mc:Choice>
              <mc:Fallback>
                <p:oleObj name="公式" r:id="rId21" imgW="190440" imgH="253800" progId="Equation.3">
                  <p:embed/>
                  <p:pic>
                    <p:nvPicPr>
                      <p:cNvPr id="9310" name="Object 94"/>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5638800" y="4413250"/>
                        <a:ext cx="463550" cy="463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312" name="Text Box 96"/>
          <p:cNvSpPr txBox="1">
            <a:spLocks noChangeArrowheads="1"/>
          </p:cNvSpPr>
          <p:nvPr/>
        </p:nvSpPr>
        <p:spPr bwMode="auto">
          <a:xfrm>
            <a:off x="107504" y="5282044"/>
            <a:ext cx="5316784" cy="523220"/>
          </a:xfrm>
          <a:prstGeom prst="rect">
            <a:avLst/>
          </a:prstGeom>
          <a:solidFill>
            <a:srgbClr val="66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zh-CN" sz="2800" b="1" i="1" dirty="0"/>
              <a:t>P</a:t>
            </a:r>
            <a:r>
              <a:rPr lang="en-US" altLang="zh-CN" sz="2800" b="1" baseline="-25000" dirty="0"/>
              <a:t>1</a:t>
            </a:r>
            <a:r>
              <a:rPr lang="en-US" altLang="zh-CN" sz="2800" b="1" dirty="0"/>
              <a:t>: </a:t>
            </a:r>
            <a:r>
              <a:rPr lang="en-US" altLang="zh-CN" sz="2800" b="1" i="1" dirty="0"/>
              <a:t>s</a:t>
            </a:r>
            <a:r>
              <a:rPr lang="en-US" altLang="zh-CN" sz="2800" b="1" baseline="-25000" dirty="0"/>
              <a:t>0</a:t>
            </a:r>
            <a:r>
              <a:rPr lang="en-US" altLang="zh-CN" sz="2800" b="1" dirty="0"/>
              <a:t>&gt;1/</a:t>
            </a:r>
            <a:r>
              <a:rPr lang="en-US" altLang="zh-CN" sz="2800" b="1" dirty="0">
                <a:latin typeface="Tahoma"/>
                <a:ea typeface="Tahoma"/>
                <a:cs typeface="Tahoma"/>
                <a:sym typeface="Math1" pitchFamily="2" charset="2"/>
              </a:rPr>
              <a:t>ϭ</a:t>
            </a:r>
            <a:r>
              <a:rPr lang="en-US" altLang="zh-CN" sz="2800" b="1" dirty="0">
                <a:sym typeface="Math1" pitchFamily="2" charset="2"/>
              </a:rPr>
              <a:t> </a:t>
            </a:r>
            <a:r>
              <a:rPr lang="en-US" altLang="zh-CN" sz="2800" b="1" dirty="0">
                <a:sym typeface="Symbol" panose="05050102010706020507" pitchFamily="18" charset="2"/>
              </a:rPr>
              <a:t> </a:t>
            </a:r>
            <a:r>
              <a:rPr lang="en-US" altLang="zh-CN" sz="2800" b="1" i="1" dirty="0" err="1">
                <a:sym typeface="Symbol" panose="05050102010706020507" pitchFamily="18" charset="2"/>
              </a:rPr>
              <a:t>i</a:t>
            </a:r>
            <a:r>
              <a:rPr lang="en-US" altLang="zh-CN" sz="2800" b="1" dirty="0">
                <a:sym typeface="Symbol" panose="05050102010706020507" pitchFamily="18" charset="2"/>
              </a:rPr>
              <a:t>(</a:t>
            </a:r>
            <a:r>
              <a:rPr lang="en-US" altLang="zh-CN" sz="2800" b="1" i="1" dirty="0">
                <a:sym typeface="Symbol" panose="05050102010706020507" pitchFamily="18" charset="2"/>
              </a:rPr>
              <a:t>t</a:t>
            </a:r>
            <a:r>
              <a:rPr lang="en-US" altLang="zh-CN" sz="2800" b="1" dirty="0">
                <a:sym typeface="Symbol" panose="05050102010706020507" pitchFamily="18" charset="2"/>
              </a:rPr>
              <a:t>)</a:t>
            </a:r>
            <a:r>
              <a:rPr lang="zh-CN" altLang="zh-CN" sz="2800" b="1" dirty="0">
                <a:sym typeface="Symbol" panose="05050102010706020507" pitchFamily="18" charset="2"/>
              </a:rPr>
              <a:t>先升后降至0</a:t>
            </a:r>
            <a:endParaRPr lang="en-US" altLang="zh-CN" sz="2800" b="1" dirty="0">
              <a:sym typeface="Symbol" panose="05050102010706020507" pitchFamily="18" charset="2"/>
            </a:endParaRPr>
          </a:p>
        </p:txBody>
      </p:sp>
      <p:sp>
        <p:nvSpPr>
          <p:cNvPr id="9313" name="Text Box 97"/>
          <p:cNvSpPr txBox="1">
            <a:spLocks noChangeArrowheads="1"/>
          </p:cNvSpPr>
          <p:nvPr/>
        </p:nvSpPr>
        <p:spPr bwMode="auto">
          <a:xfrm>
            <a:off x="176808" y="6093562"/>
            <a:ext cx="4888160" cy="519113"/>
          </a:xfrm>
          <a:prstGeom prst="rect">
            <a:avLst/>
          </a:prstGeom>
          <a:solidFill>
            <a:srgbClr val="FFFF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zh-CN" sz="2800" b="1" i="1" dirty="0">
                <a:solidFill>
                  <a:srgbClr val="FF3300"/>
                </a:solidFill>
              </a:rPr>
              <a:t>P</a:t>
            </a:r>
            <a:r>
              <a:rPr lang="en-US" altLang="zh-CN" sz="2800" b="1" baseline="-25000" dirty="0">
                <a:solidFill>
                  <a:srgbClr val="FF3300"/>
                </a:solidFill>
              </a:rPr>
              <a:t>2</a:t>
            </a:r>
            <a:r>
              <a:rPr lang="en-US" altLang="zh-CN" sz="2800" b="1" dirty="0">
                <a:solidFill>
                  <a:srgbClr val="FF3300"/>
                </a:solidFill>
              </a:rPr>
              <a:t>: </a:t>
            </a:r>
            <a:r>
              <a:rPr lang="en-US" altLang="zh-CN" sz="2800" b="1" i="1" dirty="0">
                <a:solidFill>
                  <a:srgbClr val="FF3300"/>
                </a:solidFill>
              </a:rPr>
              <a:t>s</a:t>
            </a:r>
            <a:r>
              <a:rPr lang="en-US" altLang="zh-CN" sz="2800" b="1" baseline="-25000" dirty="0">
                <a:solidFill>
                  <a:srgbClr val="FF3300"/>
                </a:solidFill>
              </a:rPr>
              <a:t>0</a:t>
            </a:r>
            <a:r>
              <a:rPr lang="en-US" altLang="zh-CN" sz="2800" b="1" dirty="0">
                <a:solidFill>
                  <a:srgbClr val="FF3300"/>
                </a:solidFill>
              </a:rPr>
              <a:t>&lt;1/</a:t>
            </a:r>
            <a:r>
              <a:rPr lang="en-US" altLang="zh-CN" sz="2800" b="1" dirty="0">
                <a:solidFill>
                  <a:srgbClr val="FF3300"/>
                </a:solidFill>
                <a:sym typeface="Math1" pitchFamily="2" charset="2"/>
              </a:rPr>
              <a:t>ϭ</a:t>
            </a:r>
            <a:r>
              <a:rPr lang="en-US" altLang="zh-CN" sz="2800" b="1" dirty="0">
                <a:sym typeface="Math1" pitchFamily="2" charset="2"/>
              </a:rPr>
              <a:t> </a:t>
            </a:r>
            <a:r>
              <a:rPr lang="en-US" altLang="zh-CN" sz="2800" b="1" dirty="0">
                <a:sym typeface="Symbol" panose="05050102010706020507" pitchFamily="18" charset="2"/>
              </a:rPr>
              <a:t> </a:t>
            </a:r>
            <a:r>
              <a:rPr lang="en-US" altLang="zh-CN" sz="2800" b="1" i="1" dirty="0" err="1">
                <a:sym typeface="Symbol" panose="05050102010706020507" pitchFamily="18" charset="2"/>
              </a:rPr>
              <a:t>i</a:t>
            </a:r>
            <a:r>
              <a:rPr lang="en-US" altLang="zh-CN" sz="2800" b="1" dirty="0">
                <a:sym typeface="Symbol" panose="05050102010706020507" pitchFamily="18" charset="2"/>
              </a:rPr>
              <a:t>(</a:t>
            </a:r>
            <a:r>
              <a:rPr lang="en-US" altLang="zh-CN" sz="2800" b="1" i="1" dirty="0">
                <a:sym typeface="Symbol" panose="05050102010706020507" pitchFamily="18" charset="2"/>
              </a:rPr>
              <a:t>t</a:t>
            </a:r>
            <a:r>
              <a:rPr lang="en-US" altLang="zh-CN" sz="2800" b="1" dirty="0">
                <a:sym typeface="Symbol" panose="05050102010706020507" pitchFamily="18" charset="2"/>
              </a:rPr>
              <a:t>)</a:t>
            </a:r>
            <a:r>
              <a:rPr lang="zh-CN" altLang="zh-CN" sz="2800" b="1" dirty="0">
                <a:sym typeface="Symbol" panose="05050102010706020507" pitchFamily="18" charset="2"/>
              </a:rPr>
              <a:t>单调降至0</a:t>
            </a:r>
            <a:endParaRPr lang="en-US" altLang="zh-CN" sz="2800" b="1" dirty="0">
              <a:sym typeface="Symbol" panose="05050102010706020507" pitchFamily="18" charset="2"/>
            </a:endParaRPr>
          </a:p>
        </p:txBody>
      </p:sp>
      <p:sp>
        <p:nvSpPr>
          <p:cNvPr id="9315" name="Text Box 99"/>
          <p:cNvSpPr txBox="1">
            <a:spLocks noChangeArrowheads="1"/>
          </p:cNvSpPr>
          <p:nvPr/>
        </p:nvSpPr>
        <p:spPr bwMode="auto">
          <a:xfrm>
            <a:off x="7924800" y="5440363"/>
            <a:ext cx="1219200" cy="946150"/>
          </a:xfrm>
          <a:prstGeom prst="rect">
            <a:avLst/>
          </a:prstGeom>
          <a:solidFill>
            <a:srgbClr val="FF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zh-CN" sz="2800" b="1" dirty="0"/>
              <a:t>1/</a:t>
            </a:r>
            <a:r>
              <a:rPr lang="en-US" altLang="zh-CN" sz="2800" b="1" dirty="0">
                <a:sym typeface="Math1" pitchFamily="2" charset="2"/>
              </a:rPr>
              <a:t>ϭ~</a:t>
            </a:r>
            <a:r>
              <a:rPr lang="zh-CN" altLang="en-US" sz="2800" b="1" dirty="0"/>
              <a:t>阈值</a:t>
            </a:r>
          </a:p>
        </p:txBody>
      </p:sp>
      <p:grpSp>
        <p:nvGrpSpPr>
          <p:cNvPr id="9320" name="Group 104"/>
          <p:cNvGrpSpPr>
            <a:grpSpLocks/>
          </p:cNvGrpSpPr>
          <p:nvPr/>
        </p:nvGrpSpPr>
        <p:grpSpPr bwMode="auto">
          <a:xfrm>
            <a:off x="5943600" y="3962400"/>
            <a:ext cx="2057400" cy="609600"/>
            <a:chOff x="3744" y="2352"/>
            <a:chExt cx="1296" cy="384"/>
          </a:xfrm>
        </p:grpSpPr>
        <p:grpSp>
          <p:nvGrpSpPr>
            <p:cNvPr id="9317" name="Group 101"/>
            <p:cNvGrpSpPr>
              <a:grpSpLocks/>
            </p:cNvGrpSpPr>
            <p:nvPr/>
          </p:nvGrpSpPr>
          <p:grpSpPr bwMode="auto">
            <a:xfrm>
              <a:off x="3744" y="2352"/>
              <a:ext cx="1163" cy="384"/>
              <a:chOff x="3744" y="3984"/>
              <a:chExt cx="1163" cy="384"/>
            </a:xfrm>
          </p:grpSpPr>
          <p:sp>
            <p:nvSpPr>
              <p:cNvPr id="9226" name="Arc 10"/>
              <p:cNvSpPr>
                <a:spLocks/>
              </p:cNvSpPr>
              <p:nvPr/>
            </p:nvSpPr>
            <p:spPr bwMode="auto">
              <a:xfrm flipH="1">
                <a:off x="3744" y="3984"/>
                <a:ext cx="384" cy="38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noFill/>
              <a:ln w="28575">
                <a:solidFill>
                  <a:schemeClr val="tx1"/>
                </a:solidFill>
                <a:round/>
                <a:headEnd/>
                <a:tailEnd type="stealth"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30" name="Arc 14"/>
              <p:cNvSpPr>
                <a:spLocks/>
              </p:cNvSpPr>
              <p:nvPr/>
            </p:nvSpPr>
            <p:spPr bwMode="auto">
              <a:xfrm>
                <a:off x="4128" y="3986"/>
                <a:ext cx="779" cy="336"/>
              </a:xfrm>
              <a:custGeom>
                <a:avLst/>
                <a:gdLst>
                  <a:gd name="G0" fmla="+- 0 0 0"/>
                  <a:gd name="G1" fmla="+- 21600 0 0"/>
                  <a:gd name="G2" fmla="+- 21600 0 0"/>
                  <a:gd name="T0" fmla="*/ 0 w 15231"/>
                  <a:gd name="T1" fmla="*/ 0 h 21600"/>
                  <a:gd name="T2" fmla="*/ 15231 w 15231"/>
                  <a:gd name="T3" fmla="*/ 6284 h 21600"/>
                  <a:gd name="T4" fmla="*/ 0 w 15231"/>
                  <a:gd name="T5" fmla="*/ 21600 h 21600"/>
                </a:gdLst>
                <a:ahLst/>
                <a:cxnLst>
                  <a:cxn ang="0">
                    <a:pos x="T0" y="T1"/>
                  </a:cxn>
                  <a:cxn ang="0">
                    <a:pos x="T2" y="T3"/>
                  </a:cxn>
                  <a:cxn ang="0">
                    <a:pos x="T4" y="T5"/>
                  </a:cxn>
                </a:cxnLst>
                <a:rect l="0" t="0" r="r" b="b"/>
                <a:pathLst>
                  <a:path w="15231" h="21600" fill="none" extrusionOk="0">
                    <a:moveTo>
                      <a:pt x="0" y="0"/>
                    </a:moveTo>
                    <a:cubicBezTo>
                      <a:pt x="5707" y="0"/>
                      <a:pt x="11183" y="2259"/>
                      <a:pt x="15230" y="6284"/>
                    </a:cubicBezTo>
                  </a:path>
                  <a:path w="15231" h="21600" stroke="0" extrusionOk="0">
                    <a:moveTo>
                      <a:pt x="0" y="0"/>
                    </a:moveTo>
                    <a:cubicBezTo>
                      <a:pt x="5707" y="0"/>
                      <a:pt x="11183" y="2259"/>
                      <a:pt x="15230" y="6284"/>
                    </a:cubicBezTo>
                    <a:lnTo>
                      <a:pt x="0" y="21600"/>
                    </a:lnTo>
                    <a:close/>
                  </a:path>
                </a:pathLst>
              </a:cu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9318" name="Text Box 102"/>
            <p:cNvSpPr txBox="1">
              <a:spLocks noChangeArrowheads="1"/>
            </p:cNvSpPr>
            <p:nvPr/>
          </p:nvSpPr>
          <p:spPr bwMode="auto">
            <a:xfrm>
              <a:off x="4752" y="2400"/>
              <a:ext cx="28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800" b="1" i="1"/>
                <a:t>P</a:t>
              </a:r>
              <a:r>
                <a:rPr lang="en-US" altLang="zh-CN" sz="1800" b="1" baseline="-25000"/>
                <a:t>3</a:t>
              </a:r>
              <a:endParaRPr lang="en-US" altLang="zh-CN" sz="1800" b="1" i="1"/>
            </a:p>
          </p:txBody>
        </p:sp>
      </p:grpSp>
      <p:grpSp>
        <p:nvGrpSpPr>
          <p:cNvPr id="9321" name="Group 105"/>
          <p:cNvGrpSpPr>
            <a:grpSpLocks/>
          </p:cNvGrpSpPr>
          <p:nvPr/>
        </p:nvGrpSpPr>
        <p:grpSpPr bwMode="auto">
          <a:xfrm>
            <a:off x="5486400" y="2590800"/>
            <a:ext cx="838200" cy="1905000"/>
            <a:chOff x="3456" y="1488"/>
            <a:chExt cx="528" cy="1200"/>
          </a:xfrm>
        </p:grpSpPr>
        <p:sp>
          <p:nvSpPr>
            <p:cNvPr id="9221" name="Arc 5"/>
            <p:cNvSpPr>
              <a:spLocks/>
            </p:cNvSpPr>
            <p:nvPr/>
          </p:nvSpPr>
          <p:spPr bwMode="auto">
            <a:xfrm flipH="1">
              <a:off x="3456" y="1597"/>
              <a:ext cx="432" cy="1091"/>
            </a:xfrm>
            <a:custGeom>
              <a:avLst/>
              <a:gdLst>
                <a:gd name="G0" fmla="+- 0 0 0"/>
                <a:gd name="G1" fmla="+- 19640 0 0"/>
                <a:gd name="G2" fmla="+- 21600 0 0"/>
                <a:gd name="T0" fmla="*/ 8991 w 21600"/>
                <a:gd name="T1" fmla="*/ 0 h 19640"/>
                <a:gd name="T2" fmla="*/ 21600 w 21600"/>
                <a:gd name="T3" fmla="*/ 19640 h 19640"/>
                <a:gd name="T4" fmla="*/ 0 w 21600"/>
                <a:gd name="T5" fmla="*/ 19640 h 19640"/>
              </a:gdLst>
              <a:ahLst/>
              <a:cxnLst>
                <a:cxn ang="0">
                  <a:pos x="T0" y="T1"/>
                </a:cxn>
                <a:cxn ang="0">
                  <a:pos x="T2" y="T3"/>
                </a:cxn>
                <a:cxn ang="0">
                  <a:pos x="T4" y="T5"/>
                </a:cxn>
              </a:cxnLst>
              <a:rect l="0" t="0" r="r" b="b"/>
              <a:pathLst>
                <a:path w="21600" h="19640" fill="none" extrusionOk="0">
                  <a:moveTo>
                    <a:pt x="8990" y="0"/>
                  </a:moveTo>
                  <a:cubicBezTo>
                    <a:pt x="16673" y="3517"/>
                    <a:pt x="21600" y="11190"/>
                    <a:pt x="21600" y="19640"/>
                  </a:cubicBezTo>
                </a:path>
                <a:path w="21600" h="19640" stroke="0" extrusionOk="0">
                  <a:moveTo>
                    <a:pt x="8990" y="0"/>
                  </a:moveTo>
                  <a:cubicBezTo>
                    <a:pt x="16673" y="3517"/>
                    <a:pt x="21600" y="11190"/>
                    <a:pt x="21600" y="19640"/>
                  </a:cubicBezTo>
                  <a:lnTo>
                    <a:pt x="0" y="19640"/>
                  </a:lnTo>
                  <a:close/>
                </a:path>
              </a:pathLst>
            </a:custGeom>
            <a:noFill/>
            <a:ln w="28575">
              <a:solidFill>
                <a:schemeClr val="tx1"/>
              </a:solidFill>
              <a:round/>
              <a:headEnd/>
              <a:tailEnd type="stealth"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319" name="Text Box 103"/>
            <p:cNvSpPr txBox="1">
              <a:spLocks noChangeArrowheads="1"/>
            </p:cNvSpPr>
            <p:nvPr/>
          </p:nvSpPr>
          <p:spPr bwMode="auto">
            <a:xfrm>
              <a:off x="3696" y="1488"/>
              <a:ext cx="28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800" b="1" i="1"/>
                <a:t>P</a:t>
              </a:r>
              <a:r>
                <a:rPr lang="en-US" altLang="zh-CN" sz="1800" b="1" baseline="-25000"/>
                <a:t>4</a:t>
              </a:r>
              <a:endParaRPr lang="en-US" altLang="zh-CN" sz="1800" b="1" i="1"/>
            </a:p>
          </p:txBody>
        </p:sp>
      </p:grpSp>
      <p:grpSp>
        <p:nvGrpSpPr>
          <p:cNvPr id="9324" name="Group 108"/>
          <p:cNvGrpSpPr>
            <a:grpSpLocks/>
          </p:cNvGrpSpPr>
          <p:nvPr/>
        </p:nvGrpSpPr>
        <p:grpSpPr bwMode="auto">
          <a:xfrm>
            <a:off x="5638800" y="2971800"/>
            <a:ext cx="1219200" cy="1828800"/>
            <a:chOff x="3552" y="1728"/>
            <a:chExt cx="768" cy="1152"/>
          </a:xfrm>
        </p:grpSpPr>
        <p:sp>
          <p:nvSpPr>
            <p:cNvPr id="9224" name="Arc 8"/>
            <p:cNvSpPr>
              <a:spLocks/>
            </p:cNvSpPr>
            <p:nvPr/>
          </p:nvSpPr>
          <p:spPr bwMode="auto">
            <a:xfrm flipH="1">
              <a:off x="3552" y="1930"/>
              <a:ext cx="528" cy="758"/>
            </a:xfrm>
            <a:custGeom>
              <a:avLst/>
              <a:gdLst>
                <a:gd name="G0" fmla="+- 0 0 0"/>
                <a:gd name="G1" fmla="+- 21318 0 0"/>
                <a:gd name="G2" fmla="+- 21600 0 0"/>
                <a:gd name="T0" fmla="*/ 3479 w 21600"/>
                <a:gd name="T1" fmla="*/ 0 h 21318"/>
                <a:gd name="T2" fmla="*/ 21600 w 21600"/>
                <a:gd name="T3" fmla="*/ 21318 h 21318"/>
                <a:gd name="T4" fmla="*/ 0 w 21600"/>
                <a:gd name="T5" fmla="*/ 21318 h 21318"/>
              </a:gdLst>
              <a:ahLst/>
              <a:cxnLst>
                <a:cxn ang="0">
                  <a:pos x="T0" y="T1"/>
                </a:cxn>
                <a:cxn ang="0">
                  <a:pos x="T2" y="T3"/>
                </a:cxn>
                <a:cxn ang="0">
                  <a:pos x="T4" y="T5"/>
                </a:cxn>
              </a:cxnLst>
              <a:rect l="0" t="0" r="r" b="b"/>
              <a:pathLst>
                <a:path w="21600" h="21318" fill="none" extrusionOk="0">
                  <a:moveTo>
                    <a:pt x="3478" y="0"/>
                  </a:moveTo>
                  <a:cubicBezTo>
                    <a:pt x="13927" y="1705"/>
                    <a:pt x="21600" y="10731"/>
                    <a:pt x="21600" y="21318"/>
                  </a:cubicBezTo>
                </a:path>
                <a:path w="21600" h="21318" stroke="0" extrusionOk="0">
                  <a:moveTo>
                    <a:pt x="3478" y="0"/>
                  </a:moveTo>
                  <a:cubicBezTo>
                    <a:pt x="13927" y="1705"/>
                    <a:pt x="21600" y="10731"/>
                    <a:pt x="21600" y="21318"/>
                  </a:cubicBezTo>
                  <a:lnTo>
                    <a:pt x="0" y="21318"/>
                  </a:lnTo>
                  <a:close/>
                </a:path>
              </a:pathLst>
            </a:custGeom>
            <a:noFill/>
            <a:ln w="28575">
              <a:solidFill>
                <a:srgbClr val="FF3300"/>
              </a:solidFill>
              <a:round/>
              <a:headEnd/>
              <a:tailEnd type="stealth"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38" name="Text Box 22"/>
            <p:cNvSpPr txBox="1">
              <a:spLocks noChangeArrowheads="1"/>
            </p:cNvSpPr>
            <p:nvPr/>
          </p:nvSpPr>
          <p:spPr bwMode="auto">
            <a:xfrm>
              <a:off x="3936" y="1728"/>
              <a:ext cx="38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000" b="1" i="1">
                  <a:solidFill>
                    <a:srgbClr val="FF3300"/>
                  </a:solidFill>
                </a:rPr>
                <a:t>P</a:t>
              </a:r>
              <a:r>
                <a:rPr lang="en-US" altLang="zh-CN" sz="2000" b="1" baseline="-25000">
                  <a:solidFill>
                    <a:srgbClr val="FF3300"/>
                  </a:solidFill>
                </a:rPr>
                <a:t>2</a:t>
              </a:r>
              <a:endParaRPr lang="en-US" altLang="zh-CN" sz="2000" b="1"/>
            </a:p>
          </p:txBody>
        </p:sp>
        <p:sp>
          <p:nvSpPr>
            <p:cNvPr id="9322" name="Text Box 106"/>
            <p:cNvSpPr txBox="1">
              <a:spLocks noChangeArrowheads="1"/>
            </p:cNvSpPr>
            <p:nvPr/>
          </p:nvSpPr>
          <p:spPr bwMode="auto">
            <a:xfrm>
              <a:off x="3840" y="2668"/>
              <a:ext cx="288"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600" b="1" i="1">
                  <a:solidFill>
                    <a:srgbClr val="FF3300"/>
                  </a:solidFill>
                </a:rPr>
                <a:t>S</a:t>
              </a:r>
              <a:r>
                <a:rPr lang="en-US" altLang="zh-CN" sz="1600" b="1" baseline="-25000">
                  <a:solidFill>
                    <a:srgbClr val="FF3300"/>
                  </a:solidFill>
                </a:rPr>
                <a:t>0</a:t>
              </a:r>
              <a:endParaRPr lang="en-US" altLang="zh-CN" sz="1600" b="1">
                <a:solidFill>
                  <a:srgbClr val="FF3300"/>
                </a:solidFill>
              </a:endParaRPr>
            </a:p>
          </p:txBody>
        </p:sp>
        <p:sp>
          <p:nvSpPr>
            <p:cNvPr id="9323" name="Line 107"/>
            <p:cNvSpPr>
              <a:spLocks noChangeShapeType="1"/>
            </p:cNvSpPr>
            <p:nvPr/>
          </p:nvSpPr>
          <p:spPr bwMode="auto">
            <a:xfrm>
              <a:off x="3984" y="1920"/>
              <a:ext cx="0" cy="768"/>
            </a:xfrm>
            <a:prstGeom prst="line">
              <a:avLst/>
            </a:prstGeom>
            <a:noFill/>
            <a:ln w="9525">
              <a:solidFill>
                <a:srgbClr val="FF33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183249053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1" fill="hold" nodeType="clickEffect">
                                  <p:stCondLst>
                                    <p:cond delay="0"/>
                                  </p:stCondLst>
                                  <p:childTnLst>
                                    <p:set>
                                      <p:cBhvr>
                                        <p:cTn id="6" dur="1" fill="hold">
                                          <p:stCondLst>
                                            <p:cond delay="0"/>
                                          </p:stCondLst>
                                        </p:cTn>
                                        <p:tgtEl>
                                          <p:spTgt spid="9256"/>
                                        </p:tgtEl>
                                        <p:attrNameLst>
                                          <p:attrName>style.visibility</p:attrName>
                                        </p:attrNameLst>
                                      </p:cBhvr>
                                      <p:to>
                                        <p:strVal val="visible"/>
                                      </p:to>
                                    </p:set>
                                    <p:anim calcmode="lin" valueType="num">
                                      <p:cBhvr additive="base">
                                        <p:cTn id="7" dur="500" fill="hold"/>
                                        <p:tgtEl>
                                          <p:spTgt spid="9256"/>
                                        </p:tgtEl>
                                        <p:attrNameLst>
                                          <p:attrName>ppt_x</p:attrName>
                                        </p:attrNameLst>
                                      </p:cBhvr>
                                      <p:tavLst>
                                        <p:tav tm="0">
                                          <p:val>
                                            <p:strVal val="#ppt_x"/>
                                          </p:val>
                                        </p:tav>
                                        <p:tav tm="100000">
                                          <p:val>
                                            <p:strVal val="#ppt_x"/>
                                          </p:val>
                                        </p:tav>
                                      </p:tavLst>
                                    </p:anim>
                                    <p:anim calcmode="lin" valueType="num">
                                      <p:cBhvr additive="base">
                                        <p:cTn id="8" dur="500" fill="hold"/>
                                        <p:tgtEl>
                                          <p:spTgt spid="9256"/>
                                        </p:tgtEl>
                                        <p:attrNameLst>
                                          <p:attrName>ppt_y</p:attrName>
                                        </p:attrNameLst>
                                      </p:cBhvr>
                                      <p:tavLst>
                                        <p:tav tm="0">
                                          <p:val>
                                            <p:strVal val="0-#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5" presetClass="entr" presetSubtype="10" fill="hold" nodeType="clickEffect">
                                  <p:stCondLst>
                                    <p:cond delay="0"/>
                                  </p:stCondLst>
                                  <p:childTnLst>
                                    <p:set>
                                      <p:cBhvr>
                                        <p:cTn id="12" dur="1" fill="hold">
                                          <p:stCondLst>
                                            <p:cond delay="0"/>
                                          </p:stCondLst>
                                        </p:cTn>
                                        <p:tgtEl>
                                          <p:spTgt spid="9257"/>
                                        </p:tgtEl>
                                        <p:attrNameLst>
                                          <p:attrName>style.visibility</p:attrName>
                                        </p:attrNameLst>
                                      </p:cBhvr>
                                      <p:to>
                                        <p:strVal val="visible"/>
                                      </p:to>
                                    </p:set>
                                    <p:animEffect transition="in" filter="checkerboard(across)">
                                      <p:cBhvr>
                                        <p:cTn id="13" dur="500"/>
                                        <p:tgtEl>
                                          <p:spTgt spid="9257"/>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4" presetClass="entr" presetSubtype="32" fill="hold" nodeType="clickEffect">
                                  <p:stCondLst>
                                    <p:cond delay="0"/>
                                  </p:stCondLst>
                                  <p:childTnLst>
                                    <p:set>
                                      <p:cBhvr>
                                        <p:cTn id="17" dur="1" fill="hold">
                                          <p:stCondLst>
                                            <p:cond delay="0"/>
                                          </p:stCondLst>
                                        </p:cTn>
                                        <p:tgtEl>
                                          <p:spTgt spid="9258"/>
                                        </p:tgtEl>
                                        <p:attrNameLst>
                                          <p:attrName>style.visibility</p:attrName>
                                        </p:attrNameLst>
                                      </p:cBhvr>
                                      <p:to>
                                        <p:strVal val="visible"/>
                                      </p:to>
                                    </p:set>
                                    <p:animEffect transition="in" filter="box(out)">
                                      <p:cBhvr>
                                        <p:cTn id="18" dur="500"/>
                                        <p:tgtEl>
                                          <p:spTgt spid="9258"/>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3" presetClass="entr" presetSubtype="10" fill="hold" nodeType="clickEffect">
                                  <p:stCondLst>
                                    <p:cond delay="0"/>
                                  </p:stCondLst>
                                  <p:childTnLst>
                                    <p:set>
                                      <p:cBhvr>
                                        <p:cTn id="22" dur="1" fill="hold">
                                          <p:stCondLst>
                                            <p:cond delay="0"/>
                                          </p:stCondLst>
                                        </p:cTn>
                                        <p:tgtEl>
                                          <p:spTgt spid="9259"/>
                                        </p:tgtEl>
                                        <p:attrNameLst>
                                          <p:attrName>style.visibility</p:attrName>
                                        </p:attrNameLst>
                                      </p:cBhvr>
                                      <p:to>
                                        <p:strVal val="visible"/>
                                      </p:to>
                                    </p:set>
                                    <p:animEffect transition="in" filter="blinds(horizontal)">
                                      <p:cBhvr>
                                        <p:cTn id="23" dur="500"/>
                                        <p:tgtEl>
                                          <p:spTgt spid="9259"/>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3" presetClass="entr" presetSubtype="10" fill="hold" nodeType="clickEffect">
                                  <p:stCondLst>
                                    <p:cond delay="0"/>
                                  </p:stCondLst>
                                  <p:childTnLst>
                                    <p:set>
                                      <p:cBhvr>
                                        <p:cTn id="27" dur="1" fill="hold">
                                          <p:stCondLst>
                                            <p:cond delay="0"/>
                                          </p:stCondLst>
                                        </p:cTn>
                                        <p:tgtEl>
                                          <p:spTgt spid="9283"/>
                                        </p:tgtEl>
                                        <p:attrNameLst>
                                          <p:attrName>style.visibility</p:attrName>
                                        </p:attrNameLst>
                                      </p:cBhvr>
                                      <p:to>
                                        <p:strVal val="visible"/>
                                      </p:to>
                                    </p:set>
                                    <p:animEffect transition="in" filter="blinds(horizontal)">
                                      <p:cBhvr>
                                        <p:cTn id="28" dur="500"/>
                                        <p:tgtEl>
                                          <p:spTgt spid="9283"/>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23" presetClass="entr" presetSubtype="16" fill="hold" nodeType="clickEffect">
                                  <p:stCondLst>
                                    <p:cond delay="0"/>
                                  </p:stCondLst>
                                  <p:childTnLst>
                                    <p:set>
                                      <p:cBhvr>
                                        <p:cTn id="32" dur="1" fill="hold">
                                          <p:stCondLst>
                                            <p:cond delay="0"/>
                                          </p:stCondLst>
                                        </p:cTn>
                                        <p:tgtEl>
                                          <p:spTgt spid="9292"/>
                                        </p:tgtEl>
                                        <p:attrNameLst>
                                          <p:attrName>style.visibility</p:attrName>
                                        </p:attrNameLst>
                                      </p:cBhvr>
                                      <p:to>
                                        <p:strVal val="visible"/>
                                      </p:to>
                                    </p:set>
                                    <p:anim calcmode="lin" valueType="num">
                                      <p:cBhvr>
                                        <p:cTn id="33" dur="500" fill="hold"/>
                                        <p:tgtEl>
                                          <p:spTgt spid="9292"/>
                                        </p:tgtEl>
                                        <p:attrNameLst>
                                          <p:attrName>ppt_w</p:attrName>
                                        </p:attrNameLst>
                                      </p:cBhvr>
                                      <p:tavLst>
                                        <p:tav tm="0">
                                          <p:val>
                                            <p:fltVal val="0"/>
                                          </p:val>
                                        </p:tav>
                                        <p:tav tm="100000">
                                          <p:val>
                                            <p:strVal val="#ppt_w"/>
                                          </p:val>
                                        </p:tav>
                                      </p:tavLst>
                                    </p:anim>
                                    <p:anim calcmode="lin" valueType="num">
                                      <p:cBhvr>
                                        <p:cTn id="34" dur="500" fill="hold"/>
                                        <p:tgtEl>
                                          <p:spTgt spid="9292"/>
                                        </p:tgtEl>
                                        <p:attrNameLst>
                                          <p:attrName>ppt_h</p:attrName>
                                        </p:attrNameLst>
                                      </p:cBhvr>
                                      <p:tavLst>
                                        <p:tav tm="0">
                                          <p:val>
                                            <p:fltVal val="0"/>
                                          </p:val>
                                        </p:tav>
                                        <p:tav tm="100000">
                                          <p:val>
                                            <p:strVal val="#ppt_h"/>
                                          </p:val>
                                        </p:tav>
                                      </p:tavLst>
                                    </p:anim>
                                  </p:childTnLst>
                                </p:cTn>
                              </p:par>
                            </p:childTnLst>
                          </p:cTn>
                        </p:par>
                      </p:childTnLst>
                    </p:cTn>
                  </p:par>
                  <p:par>
                    <p:cTn id="35" fill="hold" nodeType="clickPar">
                      <p:stCondLst>
                        <p:cond delay="indefinite"/>
                      </p:stCondLst>
                      <p:childTnLst>
                        <p:par>
                          <p:cTn id="36" fill="hold" nodeType="withGroup">
                            <p:stCondLst>
                              <p:cond delay="0"/>
                            </p:stCondLst>
                            <p:childTnLst>
                              <p:par>
                                <p:cTn id="37" presetID="4" presetClass="entr" presetSubtype="16" fill="hold" grpId="0" nodeType="clickEffect">
                                  <p:stCondLst>
                                    <p:cond delay="0"/>
                                  </p:stCondLst>
                                  <p:childTnLst>
                                    <p:set>
                                      <p:cBhvr>
                                        <p:cTn id="38" dur="1" fill="hold">
                                          <p:stCondLst>
                                            <p:cond delay="0"/>
                                          </p:stCondLst>
                                        </p:cTn>
                                        <p:tgtEl>
                                          <p:spTgt spid="9285"/>
                                        </p:tgtEl>
                                        <p:attrNameLst>
                                          <p:attrName>style.visibility</p:attrName>
                                        </p:attrNameLst>
                                      </p:cBhvr>
                                      <p:to>
                                        <p:strVal val="visible"/>
                                      </p:to>
                                    </p:set>
                                    <p:animEffect transition="in" filter="box(in)">
                                      <p:cBhvr>
                                        <p:cTn id="39" dur="500"/>
                                        <p:tgtEl>
                                          <p:spTgt spid="9285"/>
                                        </p:tgtEl>
                                      </p:cBhvr>
                                    </p:animEffect>
                                  </p:childTnLst>
                                </p:cTn>
                              </p:par>
                            </p:childTnLst>
                          </p:cTn>
                        </p:par>
                      </p:childTnLst>
                    </p:cTn>
                  </p:par>
                  <p:par>
                    <p:cTn id="40" fill="hold" nodeType="clickPar">
                      <p:stCondLst>
                        <p:cond delay="indefinite"/>
                      </p:stCondLst>
                      <p:childTnLst>
                        <p:par>
                          <p:cTn id="41" fill="hold" nodeType="withGroup">
                            <p:stCondLst>
                              <p:cond delay="0"/>
                            </p:stCondLst>
                            <p:childTnLst>
                              <p:par>
                                <p:cTn id="42" presetID="23" presetClass="entr" presetSubtype="16" fill="hold" nodeType="clickEffect">
                                  <p:stCondLst>
                                    <p:cond delay="0"/>
                                  </p:stCondLst>
                                  <p:childTnLst>
                                    <p:set>
                                      <p:cBhvr>
                                        <p:cTn id="43" dur="1" fill="hold">
                                          <p:stCondLst>
                                            <p:cond delay="0"/>
                                          </p:stCondLst>
                                        </p:cTn>
                                        <p:tgtEl>
                                          <p:spTgt spid="9311"/>
                                        </p:tgtEl>
                                        <p:attrNameLst>
                                          <p:attrName>style.visibility</p:attrName>
                                        </p:attrNameLst>
                                      </p:cBhvr>
                                      <p:to>
                                        <p:strVal val="visible"/>
                                      </p:to>
                                    </p:set>
                                    <p:anim calcmode="lin" valueType="num">
                                      <p:cBhvr>
                                        <p:cTn id="44" dur="500" fill="hold"/>
                                        <p:tgtEl>
                                          <p:spTgt spid="9311"/>
                                        </p:tgtEl>
                                        <p:attrNameLst>
                                          <p:attrName>ppt_w</p:attrName>
                                        </p:attrNameLst>
                                      </p:cBhvr>
                                      <p:tavLst>
                                        <p:tav tm="0">
                                          <p:val>
                                            <p:fltVal val="0"/>
                                          </p:val>
                                        </p:tav>
                                        <p:tav tm="100000">
                                          <p:val>
                                            <p:strVal val="#ppt_w"/>
                                          </p:val>
                                        </p:tav>
                                      </p:tavLst>
                                    </p:anim>
                                    <p:anim calcmode="lin" valueType="num">
                                      <p:cBhvr>
                                        <p:cTn id="45" dur="500" fill="hold"/>
                                        <p:tgtEl>
                                          <p:spTgt spid="9311"/>
                                        </p:tgtEl>
                                        <p:attrNameLst>
                                          <p:attrName>ppt_h</p:attrName>
                                        </p:attrNameLst>
                                      </p:cBhvr>
                                      <p:tavLst>
                                        <p:tav tm="0">
                                          <p:val>
                                            <p:fltVal val="0"/>
                                          </p:val>
                                        </p:tav>
                                        <p:tav tm="100000">
                                          <p:val>
                                            <p:strVal val="#ppt_h"/>
                                          </p:val>
                                        </p:tav>
                                      </p:tavLst>
                                    </p:anim>
                                  </p:childTnLst>
                                </p:cTn>
                              </p:par>
                            </p:childTnLst>
                          </p:cTn>
                        </p:par>
                      </p:childTnLst>
                    </p:cTn>
                  </p:par>
                  <p:par>
                    <p:cTn id="46" fill="hold" nodeType="clickPar">
                      <p:stCondLst>
                        <p:cond delay="indefinite"/>
                      </p:stCondLst>
                      <p:childTnLst>
                        <p:par>
                          <p:cTn id="47" fill="hold" nodeType="withGroup">
                            <p:stCondLst>
                              <p:cond delay="0"/>
                            </p:stCondLst>
                            <p:childTnLst>
                              <p:par>
                                <p:cTn id="48" presetID="9" presetClass="entr" presetSubtype="0" fill="hold" nodeType="clickEffect">
                                  <p:stCondLst>
                                    <p:cond delay="0"/>
                                  </p:stCondLst>
                                  <p:childTnLst>
                                    <p:set>
                                      <p:cBhvr>
                                        <p:cTn id="49" dur="1" fill="hold">
                                          <p:stCondLst>
                                            <p:cond delay="0"/>
                                          </p:stCondLst>
                                        </p:cTn>
                                        <p:tgtEl>
                                          <p:spTgt spid="9264"/>
                                        </p:tgtEl>
                                        <p:attrNameLst>
                                          <p:attrName>style.visibility</p:attrName>
                                        </p:attrNameLst>
                                      </p:cBhvr>
                                      <p:to>
                                        <p:strVal val="visible"/>
                                      </p:to>
                                    </p:set>
                                    <p:animEffect transition="in" filter="dissolve">
                                      <p:cBhvr>
                                        <p:cTn id="50" dur="500"/>
                                        <p:tgtEl>
                                          <p:spTgt spid="9264"/>
                                        </p:tgtEl>
                                      </p:cBhvr>
                                    </p:animEffect>
                                  </p:childTnLst>
                                </p:cTn>
                              </p:par>
                            </p:childTnLst>
                          </p:cTn>
                        </p:par>
                      </p:childTnLst>
                    </p:cTn>
                  </p:par>
                  <p:par>
                    <p:cTn id="51" fill="hold" nodeType="clickPar">
                      <p:stCondLst>
                        <p:cond delay="indefinite"/>
                      </p:stCondLst>
                      <p:childTnLst>
                        <p:par>
                          <p:cTn id="52" fill="hold" nodeType="withGroup">
                            <p:stCondLst>
                              <p:cond delay="0"/>
                            </p:stCondLst>
                            <p:childTnLst>
                              <p:par>
                                <p:cTn id="53" presetID="3" presetClass="entr" presetSubtype="5" fill="hold" nodeType="clickEffect">
                                  <p:stCondLst>
                                    <p:cond delay="0"/>
                                  </p:stCondLst>
                                  <p:childTnLst>
                                    <p:set>
                                      <p:cBhvr>
                                        <p:cTn id="54" dur="1" fill="hold">
                                          <p:stCondLst>
                                            <p:cond delay="0"/>
                                          </p:stCondLst>
                                        </p:cTn>
                                        <p:tgtEl>
                                          <p:spTgt spid="9291"/>
                                        </p:tgtEl>
                                        <p:attrNameLst>
                                          <p:attrName>style.visibility</p:attrName>
                                        </p:attrNameLst>
                                      </p:cBhvr>
                                      <p:to>
                                        <p:strVal val="visible"/>
                                      </p:to>
                                    </p:set>
                                    <p:animEffect transition="in" filter="blinds(vertical)">
                                      <p:cBhvr>
                                        <p:cTn id="55" dur="500"/>
                                        <p:tgtEl>
                                          <p:spTgt spid="9291"/>
                                        </p:tgtEl>
                                      </p:cBhvr>
                                    </p:animEffect>
                                  </p:childTnLst>
                                </p:cTn>
                              </p:par>
                            </p:childTnLst>
                          </p:cTn>
                        </p:par>
                      </p:childTnLst>
                    </p:cTn>
                  </p:par>
                  <p:par>
                    <p:cTn id="56" fill="hold" nodeType="clickPar">
                      <p:stCondLst>
                        <p:cond delay="indefinite"/>
                      </p:stCondLst>
                      <p:childTnLst>
                        <p:par>
                          <p:cTn id="57" fill="hold" nodeType="withGroup">
                            <p:stCondLst>
                              <p:cond delay="0"/>
                            </p:stCondLst>
                            <p:childTnLst>
                              <p:par>
                                <p:cTn id="58" presetID="2" presetClass="entr" presetSubtype="4" fill="hold" nodeType="clickEffect">
                                  <p:stCondLst>
                                    <p:cond delay="0"/>
                                  </p:stCondLst>
                                  <p:childTnLst>
                                    <p:set>
                                      <p:cBhvr>
                                        <p:cTn id="59" dur="1" fill="hold">
                                          <p:stCondLst>
                                            <p:cond delay="0"/>
                                          </p:stCondLst>
                                        </p:cTn>
                                        <p:tgtEl>
                                          <p:spTgt spid="9310"/>
                                        </p:tgtEl>
                                        <p:attrNameLst>
                                          <p:attrName>style.visibility</p:attrName>
                                        </p:attrNameLst>
                                      </p:cBhvr>
                                      <p:to>
                                        <p:strVal val="visible"/>
                                      </p:to>
                                    </p:set>
                                    <p:anim calcmode="lin" valueType="num">
                                      <p:cBhvr additive="base">
                                        <p:cTn id="60" dur="500" fill="hold"/>
                                        <p:tgtEl>
                                          <p:spTgt spid="9310"/>
                                        </p:tgtEl>
                                        <p:attrNameLst>
                                          <p:attrName>ppt_x</p:attrName>
                                        </p:attrNameLst>
                                      </p:cBhvr>
                                      <p:tavLst>
                                        <p:tav tm="0">
                                          <p:val>
                                            <p:strVal val="#ppt_x"/>
                                          </p:val>
                                        </p:tav>
                                        <p:tav tm="100000">
                                          <p:val>
                                            <p:strVal val="#ppt_x"/>
                                          </p:val>
                                        </p:tav>
                                      </p:tavLst>
                                    </p:anim>
                                    <p:anim calcmode="lin" valueType="num">
                                      <p:cBhvr additive="base">
                                        <p:cTn id="61" dur="500" fill="hold"/>
                                        <p:tgtEl>
                                          <p:spTgt spid="9310"/>
                                        </p:tgtEl>
                                        <p:attrNameLst>
                                          <p:attrName>ppt_y</p:attrName>
                                        </p:attrNameLst>
                                      </p:cBhvr>
                                      <p:tavLst>
                                        <p:tav tm="0">
                                          <p:val>
                                            <p:strVal val="1+#ppt_h/2"/>
                                          </p:val>
                                        </p:tav>
                                        <p:tav tm="100000">
                                          <p:val>
                                            <p:strVal val="#ppt_y"/>
                                          </p:val>
                                        </p:tav>
                                      </p:tavLst>
                                    </p:anim>
                                  </p:childTnLst>
                                </p:cTn>
                              </p:par>
                            </p:childTnLst>
                          </p:cTn>
                        </p:par>
                      </p:childTnLst>
                    </p:cTn>
                  </p:par>
                  <p:par>
                    <p:cTn id="62" fill="hold" nodeType="clickPar">
                      <p:stCondLst>
                        <p:cond delay="indefinite"/>
                      </p:stCondLst>
                      <p:childTnLst>
                        <p:par>
                          <p:cTn id="63" fill="hold" nodeType="withGroup">
                            <p:stCondLst>
                              <p:cond delay="0"/>
                            </p:stCondLst>
                            <p:childTnLst>
                              <p:par>
                                <p:cTn id="64" presetID="9" presetClass="entr" presetSubtype="0" fill="hold" nodeType="clickEffect">
                                  <p:stCondLst>
                                    <p:cond delay="0"/>
                                  </p:stCondLst>
                                  <p:childTnLst>
                                    <p:set>
                                      <p:cBhvr>
                                        <p:cTn id="65" dur="1" fill="hold">
                                          <p:stCondLst>
                                            <p:cond delay="0"/>
                                          </p:stCondLst>
                                        </p:cTn>
                                        <p:tgtEl>
                                          <p:spTgt spid="9246"/>
                                        </p:tgtEl>
                                        <p:attrNameLst>
                                          <p:attrName>style.visibility</p:attrName>
                                        </p:attrNameLst>
                                      </p:cBhvr>
                                      <p:to>
                                        <p:strVal val="visible"/>
                                      </p:to>
                                    </p:set>
                                    <p:animEffect transition="in" filter="dissolve">
                                      <p:cBhvr>
                                        <p:cTn id="66" dur="500"/>
                                        <p:tgtEl>
                                          <p:spTgt spid="9246"/>
                                        </p:tgtEl>
                                      </p:cBhvr>
                                    </p:animEffect>
                                  </p:childTnLst>
                                </p:cTn>
                              </p:par>
                            </p:childTnLst>
                          </p:cTn>
                        </p:par>
                      </p:childTnLst>
                    </p:cTn>
                  </p:par>
                  <p:par>
                    <p:cTn id="67" fill="hold" nodeType="clickPar">
                      <p:stCondLst>
                        <p:cond delay="indefinite"/>
                      </p:stCondLst>
                      <p:childTnLst>
                        <p:par>
                          <p:cTn id="68" fill="hold" nodeType="withGroup">
                            <p:stCondLst>
                              <p:cond delay="0"/>
                            </p:stCondLst>
                            <p:childTnLst>
                              <p:par>
                                <p:cTn id="69" presetID="23" presetClass="entr" presetSubtype="16" fill="hold" nodeType="clickEffect">
                                  <p:stCondLst>
                                    <p:cond delay="0"/>
                                  </p:stCondLst>
                                  <p:childTnLst>
                                    <p:set>
                                      <p:cBhvr>
                                        <p:cTn id="70" dur="1" fill="hold">
                                          <p:stCondLst>
                                            <p:cond delay="0"/>
                                          </p:stCondLst>
                                        </p:cTn>
                                        <p:tgtEl>
                                          <p:spTgt spid="9304"/>
                                        </p:tgtEl>
                                        <p:attrNameLst>
                                          <p:attrName>style.visibility</p:attrName>
                                        </p:attrNameLst>
                                      </p:cBhvr>
                                      <p:to>
                                        <p:strVal val="visible"/>
                                      </p:to>
                                    </p:set>
                                    <p:anim calcmode="lin" valueType="num">
                                      <p:cBhvr>
                                        <p:cTn id="71" dur="500" fill="hold"/>
                                        <p:tgtEl>
                                          <p:spTgt spid="9304"/>
                                        </p:tgtEl>
                                        <p:attrNameLst>
                                          <p:attrName>ppt_w</p:attrName>
                                        </p:attrNameLst>
                                      </p:cBhvr>
                                      <p:tavLst>
                                        <p:tav tm="0">
                                          <p:val>
                                            <p:fltVal val="0"/>
                                          </p:val>
                                        </p:tav>
                                        <p:tav tm="100000">
                                          <p:val>
                                            <p:strVal val="#ppt_w"/>
                                          </p:val>
                                        </p:tav>
                                      </p:tavLst>
                                    </p:anim>
                                    <p:anim calcmode="lin" valueType="num">
                                      <p:cBhvr>
                                        <p:cTn id="72" dur="500" fill="hold"/>
                                        <p:tgtEl>
                                          <p:spTgt spid="9304"/>
                                        </p:tgtEl>
                                        <p:attrNameLst>
                                          <p:attrName>ppt_h</p:attrName>
                                        </p:attrNameLst>
                                      </p:cBhvr>
                                      <p:tavLst>
                                        <p:tav tm="0">
                                          <p:val>
                                            <p:fltVal val="0"/>
                                          </p:val>
                                        </p:tav>
                                        <p:tav tm="100000">
                                          <p:val>
                                            <p:strVal val="#ppt_h"/>
                                          </p:val>
                                        </p:tav>
                                      </p:tavLst>
                                    </p:anim>
                                  </p:childTnLst>
                                </p:cTn>
                              </p:par>
                            </p:childTnLst>
                          </p:cTn>
                        </p:par>
                      </p:childTnLst>
                    </p:cTn>
                  </p:par>
                  <p:par>
                    <p:cTn id="73" fill="hold" nodeType="clickPar">
                      <p:stCondLst>
                        <p:cond delay="indefinite"/>
                      </p:stCondLst>
                      <p:childTnLst>
                        <p:par>
                          <p:cTn id="74" fill="hold" nodeType="withGroup">
                            <p:stCondLst>
                              <p:cond delay="0"/>
                            </p:stCondLst>
                            <p:childTnLst>
                              <p:par>
                                <p:cTn id="75" presetID="4" presetClass="entr" presetSubtype="32" fill="hold" grpId="0" nodeType="clickEffect">
                                  <p:stCondLst>
                                    <p:cond delay="0"/>
                                  </p:stCondLst>
                                  <p:childTnLst>
                                    <p:set>
                                      <p:cBhvr>
                                        <p:cTn id="76" dur="1" fill="hold">
                                          <p:stCondLst>
                                            <p:cond delay="0"/>
                                          </p:stCondLst>
                                        </p:cTn>
                                        <p:tgtEl>
                                          <p:spTgt spid="9312"/>
                                        </p:tgtEl>
                                        <p:attrNameLst>
                                          <p:attrName>style.visibility</p:attrName>
                                        </p:attrNameLst>
                                      </p:cBhvr>
                                      <p:to>
                                        <p:strVal val="visible"/>
                                      </p:to>
                                    </p:set>
                                    <p:animEffect transition="in" filter="box(out)">
                                      <p:cBhvr>
                                        <p:cTn id="77" dur="500"/>
                                        <p:tgtEl>
                                          <p:spTgt spid="9312"/>
                                        </p:tgtEl>
                                      </p:cBhvr>
                                    </p:animEffect>
                                  </p:childTnLst>
                                </p:cTn>
                              </p:par>
                            </p:childTnLst>
                          </p:cTn>
                        </p:par>
                      </p:childTnLst>
                    </p:cTn>
                  </p:par>
                  <p:par>
                    <p:cTn id="78" fill="hold" nodeType="clickPar">
                      <p:stCondLst>
                        <p:cond delay="indefinite"/>
                      </p:stCondLst>
                      <p:childTnLst>
                        <p:par>
                          <p:cTn id="79" fill="hold" nodeType="withGroup">
                            <p:stCondLst>
                              <p:cond delay="0"/>
                            </p:stCondLst>
                            <p:childTnLst>
                              <p:par>
                                <p:cTn id="80" presetID="16" presetClass="entr" presetSubtype="21" fill="hold" nodeType="clickEffect">
                                  <p:stCondLst>
                                    <p:cond delay="0"/>
                                  </p:stCondLst>
                                  <p:childTnLst>
                                    <p:set>
                                      <p:cBhvr>
                                        <p:cTn id="81" dur="1" fill="hold">
                                          <p:stCondLst>
                                            <p:cond delay="0"/>
                                          </p:stCondLst>
                                        </p:cTn>
                                        <p:tgtEl>
                                          <p:spTgt spid="9324"/>
                                        </p:tgtEl>
                                        <p:attrNameLst>
                                          <p:attrName>style.visibility</p:attrName>
                                        </p:attrNameLst>
                                      </p:cBhvr>
                                      <p:to>
                                        <p:strVal val="visible"/>
                                      </p:to>
                                    </p:set>
                                    <p:animEffect transition="in" filter="barn(inVertical)">
                                      <p:cBhvr>
                                        <p:cTn id="82" dur="500"/>
                                        <p:tgtEl>
                                          <p:spTgt spid="9324"/>
                                        </p:tgtEl>
                                      </p:cBhvr>
                                    </p:animEffect>
                                  </p:childTnLst>
                                </p:cTn>
                              </p:par>
                            </p:childTnLst>
                          </p:cTn>
                        </p:par>
                      </p:childTnLst>
                    </p:cTn>
                  </p:par>
                  <p:par>
                    <p:cTn id="83" fill="hold" nodeType="clickPar">
                      <p:stCondLst>
                        <p:cond delay="indefinite"/>
                      </p:stCondLst>
                      <p:childTnLst>
                        <p:par>
                          <p:cTn id="84" fill="hold" nodeType="withGroup">
                            <p:stCondLst>
                              <p:cond delay="0"/>
                            </p:stCondLst>
                            <p:childTnLst>
                              <p:par>
                                <p:cTn id="85" presetID="4" presetClass="entr" presetSubtype="32" fill="hold" grpId="0" nodeType="clickEffect">
                                  <p:stCondLst>
                                    <p:cond delay="0"/>
                                  </p:stCondLst>
                                  <p:childTnLst>
                                    <p:set>
                                      <p:cBhvr>
                                        <p:cTn id="86" dur="1" fill="hold">
                                          <p:stCondLst>
                                            <p:cond delay="0"/>
                                          </p:stCondLst>
                                        </p:cTn>
                                        <p:tgtEl>
                                          <p:spTgt spid="9313"/>
                                        </p:tgtEl>
                                        <p:attrNameLst>
                                          <p:attrName>style.visibility</p:attrName>
                                        </p:attrNameLst>
                                      </p:cBhvr>
                                      <p:to>
                                        <p:strVal val="visible"/>
                                      </p:to>
                                    </p:set>
                                    <p:animEffect transition="in" filter="box(out)">
                                      <p:cBhvr>
                                        <p:cTn id="87" dur="500"/>
                                        <p:tgtEl>
                                          <p:spTgt spid="9313"/>
                                        </p:tgtEl>
                                      </p:cBhvr>
                                    </p:animEffect>
                                  </p:childTnLst>
                                </p:cTn>
                              </p:par>
                            </p:childTnLst>
                          </p:cTn>
                        </p:par>
                      </p:childTnLst>
                    </p:cTn>
                  </p:par>
                  <p:par>
                    <p:cTn id="88" fill="hold" nodeType="clickPar">
                      <p:stCondLst>
                        <p:cond delay="indefinite"/>
                      </p:stCondLst>
                      <p:childTnLst>
                        <p:par>
                          <p:cTn id="89" fill="hold" nodeType="withGroup">
                            <p:stCondLst>
                              <p:cond delay="0"/>
                            </p:stCondLst>
                            <p:childTnLst>
                              <p:par>
                                <p:cTn id="90" presetID="23" presetClass="entr" presetSubtype="16" fill="hold" nodeType="clickEffect">
                                  <p:stCondLst>
                                    <p:cond delay="0"/>
                                  </p:stCondLst>
                                  <p:childTnLst>
                                    <p:set>
                                      <p:cBhvr>
                                        <p:cTn id="91" dur="1" fill="hold">
                                          <p:stCondLst>
                                            <p:cond delay="0"/>
                                          </p:stCondLst>
                                        </p:cTn>
                                        <p:tgtEl>
                                          <p:spTgt spid="9314"/>
                                        </p:tgtEl>
                                        <p:attrNameLst>
                                          <p:attrName>style.visibility</p:attrName>
                                        </p:attrNameLst>
                                      </p:cBhvr>
                                      <p:to>
                                        <p:strVal val="visible"/>
                                      </p:to>
                                    </p:set>
                                    <p:anim calcmode="lin" valueType="num">
                                      <p:cBhvr>
                                        <p:cTn id="92" dur="500" fill="hold"/>
                                        <p:tgtEl>
                                          <p:spTgt spid="9314"/>
                                        </p:tgtEl>
                                        <p:attrNameLst>
                                          <p:attrName>ppt_w</p:attrName>
                                        </p:attrNameLst>
                                      </p:cBhvr>
                                      <p:tavLst>
                                        <p:tav tm="0">
                                          <p:val>
                                            <p:fltVal val="0"/>
                                          </p:val>
                                        </p:tav>
                                        <p:tav tm="100000">
                                          <p:val>
                                            <p:strVal val="#ppt_w"/>
                                          </p:val>
                                        </p:tav>
                                      </p:tavLst>
                                    </p:anim>
                                    <p:anim calcmode="lin" valueType="num">
                                      <p:cBhvr>
                                        <p:cTn id="93" dur="500" fill="hold"/>
                                        <p:tgtEl>
                                          <p:spTgt spid="9314"/>
                                        </p:tgtEl>
                                        <p:attrNameLst>
                                          <p:attrName>ppt_h</p:attrName>
                                        </p:attrNameLst>
                                      </p:cBhvr>
                                      <p:tavLst>
                                        <p:tav tm="0">
                                          <p:val>
                                            <p:fltVal val="0"/>
                                          </p:val>
                                        </p:tav>
                                        <p:tav tm="100000">
                                          <p:val>
                                            <p:strVal val="#ppt_h"/>
                                          </p:val>
                                        </p:tav>
                                      </p:tavLst>
                                    </p:anim>
                                  </p:childTnLst>
                                </p:cTn>
                              </p:par>
                            </p:childTnLst>
                          </p:cTn>
                        </p:par>
                      </p:childTnLst>
                    </p:cTn>
                  </p:par>
                  <p:par>
                    <p:cTn id="94" fill="hold" nodeType="clickPar">
                      <p:stCondLst>
                        <p:cond delay="indefinite"/>
                      </p:stCondLst>
                      <p:childTnLst>
                        <p:par>
                          <p:cTn id="95" fill="hold" nodeType="withGroup">
                            <p:stCondLst>
                              <p:cond delay="0"/>
                            </p:stCondLst>
                            <p:childTnLst>
                              <p:par>
                                <p:cTn id="96" presetID="3" presetClass="entr" presetSubtype="5" fill="hold" nodeType="clickEffect">
                                  <p:stCondLst>
                                    <p:cond delay="0"/>
                                  </p:stCondLst>
                                  <p:childTnLst>
                                    <p:set>
                                      <p:cBhvr>
                                        <p:cTn id="97" dur="1" fill="hold">
                                          <p:stCondLst>
                                            <p:cond delay="0"/>
                                          </p:stCondLst>
                                        </p:cTn>
                                        <p:tgtEl>
                                          <p:spTgt spid="9282"/>
                                        </p:tgtEl>
                                        <p:attrNameLst>
                                          <p:attrName>style.visibility</p:attrName>
                                        </p:attrNameLst>
                                      </p:cBhvr>
                                      <p:to>
                                        <p:strVal val="visible"/>
                                      </p:to>
                                    </p:set>
                                    <p:animEffect transition="in" filter="blinds(vertical)">
                                      <p:cBhvr>
                                        <p:cTn id="98" dur="500"/>
                                        <p:tgtEl>
                                          <p:spTgt spid="9282"/>
                                        </p:tgtEl>
                                      </p:cBhvr>
                                    </p:animEffect>
                                  </p:childTnLst>
                                </p:cTn>
                              </p:par>
                            </p:childTnLst>
                          </p:cTn>
                        </p:par>
                      </p:childTnLst>
                    </p:cTn>
                  </p:par>
                  <p:par>
                    <p:cTn id="99" fill="hold" nodeType="clickPar">
                      <p:stCondLst>
                        <p:cond delay="indefinite"/>
                      </p:stCondLst>
                      <p:childTnLst>
                        <p:par>
                          <p:cTn id="100" fill="hold" nodeType="withGroup">
                            <p:stCondLst>
                              <p:cond delay="0"/>
                            </p:stCondLst>
                            <p:childTnLst>
                              <p:par>
                                <p:cTn id="101" presetID="16" presetClass="entr" presetSubtype="42" fill="hold" nodeType="clickEffect">
                                  <p:stCondLst>
                                    <p:cond delay="0"/>
                                  </p:stCondLst>
                                  <p:childTnLst>
                                    <p:set>
                                      <p:cBhvr>
                                        <p:cTn id="102" dur="1" fill="hold">
                                          <p:stCondLst>
                                            <p:cond delay="0"/>
                                          </p:stCondLst>
                                        </p:cTn>
                                        <p:tgtEl>
                                          <p:spTgt spid="9320"/>
                                        </p:tgtEl>
                                        <p:attrNameLst>
                                          <p:attrName>style.visibility</p:attrName>
                                        </p:attrNameLst>
                                      </p:cBhvr>
                                      <p:to>
                                        <p:strVal val="visible"/>
                                      </p:to>
                                    </p:set>
                                    <p:animEffect transition="in" filter="barn(outHorizontal)">
                                      <p:cBhvr>
                                        <p:cTn id="103" dur="500"/>
                                        <p:tgtEl>
                                          <p:spTgt spid="9320"/>
                                        </p:tgtEl>
                                      </p:cBhvr>
                                    </p:animEffect>
                                  </p:childTnLst>
                                </p:cTn>
                              </p:par>
                            </p:childTnLst>
                          </p:cTn>
                        </p:par>
                      </p:childTnLst>
                    </p:cTn>
                  </p:par>
                  <p:par>
                    <p:cTn id="104" fill="hold" nodeType="clickPar">
                      <p:stCondLst>
                        <p:cond delay="indefinite"/>
                      </p:stCondLst>
                      <p:childTnLst>
                        <p:par>
                          <p:cTn id="105" fill="hold" nodeType="withGroup">
                            <p:stCondLst>
                              <p:cond delay="0"/>
                            </p:stCondLst>
                            <p:childTnLst>
                              <p:par>
                                <p:cTn id="106" presetID="16" presetClass="entr" presetSubtype="42" fill="hold" nodeType="clickEffect">
                                  <p:stCondLst>
                                    <p:cond delay="0"/>
                                  </p:stCondLst>
                                  <p:childTnLst>
                                    <p:set>
                                      <p:cBhvr>
                                        <p:cTn id="107" dur="1" fill="hold">
                                          <p:stCondLst>
                                            <p:cond delay="0"/>
                                          </p:stCondLst>
                                        </p:cTn>
                                        <p:tgtEl>
                                          <p:spTgt spid="9321"/>
                                        </p:tgtEl>
                                        <p:attrNameLst>
                                          <p:attrName>style.visibility</p:attrName>
                                        </p:attrNameLst>
                                      </p:cBhvr>
                                      <p:to>
                                        <p:strVal val="visible"/>
                                      </p:to>
                                    </p:set>
                                    <p:animEffect transition="in" filter="barn(outHorizontal)">
                                      <p:cBhvr>
                                        <p:cTn id="108" dur="500"/>
                                        <p:tgtEl>
                                          <p:spTgt spid="9321"/>
                                        </p:tgtEl>
                                      </p:cBhvr>
                                    </p:animEffect>
                                  </p:childTnLst>
                                </p:cTn>
                              </p:par>
                            </p:childTnLst>
                          </p:cTn>
                        </p:par>
                      </p:childTnLst>
                    </p:cTn>
                  </p:par>
                  <p:par>
                    <p:cTn id="109" fill="hold" nodeType="clickPar">
                      <p:stCondLst>
                        <p:cond delay="indefinite"/>
                      </p:stCondLst>
                      <p:childTnLst>
                        <p:par>
                          <p:cTn id="110" fill="hold" nodeType="withGroup">
                            <p:stCondLst>
                              <p:cond delay="0"/>
                            </p:stCondLst>
                            <p:childTnLst>
                              <p:par>
                                <p:cTn id="111" presetID="22" presetClass="entr" presetSubtype="1" fill="hold" grpId="0" nodeType="clickEffect">
                                  <p:stCondLst>
                                    <p:cond delay="0"/>
                                  </p:stCondLst>
                                  <p:childTnLst>
                                    <p:set>
                                      <p:cBhvr>
                                        <p:cTn id="112" dur="1" fill="hold">
                                          <p:stCondLst>
                                            <p:cond delay="0"/>
                                          </p:stCondLst>
                                        </p:cTn>
                                        <p:tgtEl>
                                          <p:spTgt spid="9315"/>
                                        </p:tgtEl>
                                        <p:attrNameLst>
                                          <p:attrName>style.visibility</p:attrName>
                                        </p:attrNameLst>
                                      </p:cBhvr>
                                      <p:to>
                                        <p:strVal val="visible"/>
                                      </p:to>
                                    </p:set>
                                    <p:animEffect transition="in" filter="wipe(up)">
                                      <p:cBhvr>
                                        <p:cTn id="113" dur="500"/>
                                        <p:tgtEl>
                                          <p:spTgt spid="93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85" grpId="0" animBg="1" autoUpdateAnimBg="0"/>
      <p:bldP spid="9312" grpId="0" animBg="1" autoUpdateAnimBg="0"/>
      <p:bldP spid="9313" grpId="0" animBg="1" autoUpdateAnimBg="0"/>
      <p:bldP spid="9315" grpId="0" animBg="1" autoUpdateAnimBg="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3.1 </a:t>
            </a:r>
            <a:r>
              <a:rPr lang="zh-CN" altLang="en-US" dirty="0"/>
              <a:t>连续系统模型的概述</a:t>
            </a:r>
          </a:p>
        </p:txBody>
      </p:sp>
      <p:sp>
        <p:nvSpPr>
          <p:cNvPr id="3" name="内容占位符 2"/>
          <p:cNvSpPr>
            <a:spLocks noGrp="1"/>
          </p:cNvSpPr>
          <p:nvPr>
            <p:ph idx="1"/>
          </p:nvPr>
        </p:nvSpPr>
        <p:spPr>
          <a:xfrm>
            <a:off x="827584" y="1916832"/>
            <a:ext cx="8127504" cy="4215681"/>
          </a:xfrm>
        </p:spPr>
        <p:txBody>
          <a:bodyPr/>
          <a:lstStyle/>
          <a:p>
            <a:r>
              <a:rPr lang="zh-CN" altLang="zh-CN" sz="2400" b="1" dirty="0">
                <a:solidFill>
                  <a:srgbClr val="FF0000"/>
                </a:solidFill>
              </a:rPr>
              <a:t>连续系统</a:t>
            </a:r>
            <a:r>
              <a:rPr lang="zh-CN" altLang="zh-CN" sz="2400" dirty="0"/>
              <a:t>指的是系统的</a:t>
            </a:r>
            <a:r>
              <a:rPr lang="zh-CN" altLang="zh-CN" sz="2400" b="1" dirty="0">
                <a:solidFill>
                  <a:srgbClr val="FF0000"/>
                </a:solidFill>
              </a:rPr>
              <a:t>状态变量随时间连续变化</a:t>
            </a:r>
            <a:r>
              <a:rPr lang="zh-CN" altLang="zh-CN" sz="2400" dirty="0"/>
              <a:t>的系统，它的主要特征可以通过</a:t>
            </a:r>
            <a:r>
              <a:rPr lang="zh-CN" altLang="zh-CN" sz="2400" b="1" dirty="0">
                <a:solidFill>
                  <a:srgbClr val="FF0000"/>
                </a:solidFill>
              </a:rPr>
              <a:t>常微分方程或者偏微分方程</a:t>
            </a:r>
            <a:r>
              <a:rPr lang="zh-CN" altLang="zh-CN" sz="2400" dirty="0"/>
              <a:t>等来描述。</a:t>
            </a:r>
            <a:endParaRPr lang="en-US" altLang="zh-CN" sz="2400" dirty="0"/>
          </a:p>
          <a:p>
            <a:r>
              <a:rPr lang="zh-CN" altLang="zh-CN" sz="2400" dirty="0"/>
              <a:t>常微分方程描述的系统通常称为集中参数系统，它的数学模型常常是一组常微分方程，这类系统一般包括各种电路、动力学以及种群生态系统</a:t>
            </a:r>
            <a:r>
              <a:rPr lang="zh-CN" altLang="en-US" sz="2400" dirty="0"/>
              <a:t>。</a:t>
            </a:r>
            <a:endParaRPr lang="en-US" altLang="zh-CN" sz="2400" dirty="0"/>
          </a:p>
          <a:p>
            <a:r>
              <a:rPr lang="zh-CN" altLang="zh-CN" sz="2400" dirty="0"/>
              <a:t>偏微分方程描述的系统通常称为分布参数系统，它的数学模型常常是一组偏微分方程，这类系统包括工程领域内的对流扩散系统、物理领域内的流体系统等。</a:t>
            </a:r>
            <a:endParaRPr lang="zh-CN" altLang="en-US" sz="2400" dirty="0"/>
          </a:p>
        </p:txBody>
      </p:sp>
      <p:sp>
        <p:nvSpPr>
          <p:cNvPr id="4" name="灯片编号占位符 3"/>
          <p:cNvSpPr>
            <a:spLocks noGrp="1"/>
          </p:cNvSpPr>
          <p:nvPr>
            <p:ph type="sldNum" sz="quarter" idx="12"/>
          </p:nvPr>
        </p:nvSpPr>
        <p:spPr/>
        <p:txBody>
          <a:bodyPr/>
          <a:lstStyle/>
          <a:p>
            <a:pPr>
              <a:defRPr/>
            </a:pPr>
            <a:fld id="{B5E95236-D0C1-4D31-8D61-5EF5DA33B082}" type="slidenum">
              <a:rPr lang="en-US" altLang="zh-CN" smtClean="0"/>
              <a:pPr>
                <a:defRPr/>
              </a:pPr>
              <a:t>2</a:t>
            </a:fld>
            <a:endParaRPr lang="en-US" altLang="zh-CN"/>
          </a:p>
        </p:txBody>
      </p:sp>
    </p:spTree>
    <p:extLst>
      <p:ext uri="{BB962C8B-B14F-4D97-AF65-F5344CB8AC3E}">
        <p14:creationId xmlns:p14="http://schemas.microsoft.com/office/powerpoint/2010/main" val="2216412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10242" name="Object 2"/>
          <p:cNvGraphicFramePr>
            <a:graphicFrameLocks noChangeAspect="1"/>
          </p:cNvGraphicFramePr>
          <p:nvPr/>
        </p:nvGraphicFramePr>
        <p:xfrm>
          <a:off x="6019800" y="5257800"/>
          <a:ext cx="2743200" cy="1219200"/>
        </p:xfrm>
        <a:graphic>
          <a:graphicData uri="http://schemas.openxmlformats.org/presentationml/2006/ole">
            <mc:AlternateContent xmlns:mc="http://schemas.openxmlformats.org/markup-compatibility/2006">
              <mc:Choice xmlns:v="urn:schemas-microsoft-com:vml" Requires="v">
                <p:oleObj spid="_x0000_s11422" name="公式" r:id="rId3" imgW="1218960" imgH="520560" progId="Equation.3">
                  <p:embed/>
                </p:oleObj>
              </mc:Choice>
              <mc:Fallback>
                <p:oleObj name="公式" r:id="rId3" imgW="1218960" imgH="520560" progId="Equation.3">
                  <p:embed/>
                  <p:pic>
                    <p:nvPicPr>
                      <p:cNvPr id="10242" name="Object 2"/>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19800" y="5257800"/>
                        <a:ext cx="2743200" cy="1219200"/>
                      </a:xfrm>
                      <a:prstGeom prst="rect">
                        <a:avLst/>
                      </a:prstGeom>
                      <a:solidFill>
                        <a:srgbClr val="FFFF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243" name="Text Box 3"/>
          <p:cNvSpPr txBox="1">
            <a:spLocks noChangeArrowheads="1"/>
          </p:cNvSpPr>
          <p:nvPr/>
        </p:nvSpPr>
        <p:spPr bwMode="auto">
          <a:xfrm>
            <a:off x="609600" y="411163"/>
            <a:ext cx="1371600" cy="579437"/>
          </a:xfrm>
          <a:prstGeom prst="rect">
            <a:avLst/>
          </a:prstGeom>
          <a:solidFill>
            <a:srgbClr val="FF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3200" b="1">
                <a:ea typeface="楷体_GB2312" pitchFamily="49" charset="-122"/>
              </a:rPr>
              <a:t>模型</a:t>
            </a:r>
            <a:r>
              <a:rPr lang="en-US" altLang="zh-CN" sz="3200" b="1"/>
              <a:t>4</a:t>
            </a:r>
          </a:p>
        </p:txBody>
      </p:sp>
      <p:sp>
        <p:nvSpPr>
          <p:cNvPr id="10244" name="Text Box 4"/>
          <p:cNvSpPr txBox="1">
            <a:spLocks noChangeArrowheads="1"/>
          </p:cNvSpPr>
          <p:nvPr/>
        </p:nvSpPr>
        <p:spPr bwMode="auto">
          <a:xfrm>
            <a:off x="7010400" y="404664"/>
            <a:ext cx="1752600" cy="519113"/>
          </a:xfrm>
          <a:prstGeom prst="rect">
            <a:avLst/>
          </a:prstGeom>
          <a:solidFill>
            <a:srgbClr val="FF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zh-CN" sz="2800" b="1" dirty="0"/>
              <a:t>SIR</a:t>
            </a:r>
            <a:r>
              <a:rPr lang="zh-CN" altLang="zh-CN" sz="2800" b="1" dirty="0">
                <a:ea typeface="楷体_GB2312" pitchFamily="49" charset="-122"/>
              </a:rPr>
              <a:t>模型</a:t>
            </a:r>
            <a:endParaRPr lang="zh-CN" altLang="en-US" sz="2800" b="1" dirty="0">
              <a:ea typeface="楷体_GB2312" pitchFamily="49" charset="-122"/>
            </a:endParaRPr>
          </a:p>
        </p:txBody>
      </p:sp>
      <p:sp>
        <p:nvSpPr>
          <p:cNvPr id="10245" name="Text Box 5"/>
          <p:cNvSpPr txBox="1">
            <a:spLocks noChangeArrowheads="1"/>
          </p:cNvSpPr>
          <p:nvPr/>
        </p:nvSpPr>
        <p:spPr bwMode="auto">
          <a:xfrm>
            <a:off x="2362200" y="411163"/>
            <a:ext cx="4191000" cy="519112"/>
          </a:xfrm>
          <a:prstGeom prst="rect">
            <a:avLst/>
          </a:prstGeom>
          <a:solidFill>
            <a:srgbClr val="FF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zh-CN" altLang="en-US" sz="2800" b="1">
                <a:ea typeface="楷体_GB2312" pitchFamily="49" charset="-122"/>
              </a:rPr>
              <a:t>预防传染病蔓延的手段</a:t>
            </a:r>
          </a:p>
        </p:txBody>
      </p:sp>
      <p:sp>
        <p:nvSpPr>
          <p:cNvPr id="10271" name="Text Box 31"/>
          <p:cNvSpPr txBox="1">
            <a:spLocks noChangeArrowheads="1"/>
          </p:cNvSpPr>
          <p:nvPr/>
        </p:nvSpPr>
        <p:spPr bwMode="auto">
          <a:xfrm>
            <a:off x="2209800" y="2625725"/>
            <a:ext cx="4954488" cy="519113"/>
          </a:xfrm>
          <a:prstGeom prst="rect">
            <a:avLst/>
          </a:prstGeom>
          <a:noFill/>
          <a:ln>
            <a:noFill/>
          </a:ln>
          <a:effectLst/>
          <a:extLst>
            <a:ext uri="{909E8E84-426E-40DD-AFC4-6F175D3DCCD1}">
              <a14:hiddenFill xmlns:a14="http://schemas.microsoft.com/office/drawing/2010/main">
                <a:solidFill>
                  <a:srgbClr val="00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zh-CN" sz="2800" b="1" i="1" dirty="0">
                <a:sym typeface="Symbol" panose="05050102010706020507" pitchFamily="18" charset="2"/>
              </a:rPr>
              <a:t></a:t>
            </a:r>
            <a:r>
              <a:rPr lang="en-US" altLang="zh-CN" sz="2800" b="1" dirty="0">
                <a:sym typeface="Symbol" panose="05050102010706020507" pitchFamily="18" charset="2"/>
              </a:rPr>
              <a:t> (</a:t>
            </a:r>
            <a:r>
              <a:rPr lang="zh-CN" altLang="en-US" sz="2800" b="1" dirty="0">
                <a:sym typeface="Symbol" panose="05050102010706020507" pitchFamily="18" charset="2"/>
              </a:rPr>
              <a:t>日接触率</a:t>
            </a:r>
            <a:r>
              <a:rPr lang="en-US" altLang="zh-CN" sz="2800" b="1" dirty="0">
                <a:sym typeface="Symbol" panose="05050102010706020507" pitchFamily="18" charset="2"/>
              </a:rPr>
              <a:t>)  </a:t>
            </a:r>
            <a:r>
              <a:rPr lang="zh-CN" altLang="en-US" sz="2800" b="1" dirty="0">
                <a:solidFill>
                  <a:srgbClr val="FF3300"/>
                </a:solidFill>
                <a:sym typeface="Symbol" panose="05050102010706020507" pitchFamily="18" charset="2"/>
              </a:rPr>
              <a:t>卫生水平</a:t>
            </a:r>
          </a:p>
        </p:txBody>
      </p:sp>
      <p:sp>
        <p:nvSpPr>
          <p:cNvPr id="10272" name="Text Box 32"/>
          <p:cNvSpPr txBox="1">
            <a:spLocks noChangeArrowheads="1"/>
          </p:cNvSpPr>
          <p:nvPr/>
        </p:nvSpPr>
        <p:spPr bwMode="auto">
          <a:xfrm>
            <a:off x="2209800" y="3325813"/>
            <a:ext cx="4724400" cy="519112"/>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800" b="1" i="1" dirty="0">
                <a:sym typeface="Symbol" panose="05050102010706020507" pitchFamily="18" charset="2"/>
              </a:rPr>
              <a:t></a:t>
            </a:r>
            <a:r>
              <a:rPr lang="en-US" altLang="zh-CN" sz="2800" b="1" dirty="0">
                <a:sym typeface="Symbol" panose="05050102010706020507" pitchFamily="18" charset="2"/>
              </a:rPr>
              <a:t>(</a:t>
            </a:r>
            <a:r>
              <a:rPr lang="zh-CN" altLang="en-US" sz="2800" b="1" dirty="0">
                <a:sym typeface="Symbol" panose="05050102010706020507" pitchFamily="18" charset="2"/>
              </a:rPr>
              <a:t>日</a:t>
            </a:r>
            <a:r>
              <a:rPr lang="zh-CN" altLang="en-US" sz="2800" b="1" dirty="0"/>
              <a:t>治愈率</a:t>
            </a:r>
            <a:r>
              <a:rPr lang="en-US" altLang="zh-CN" sz="2800" b="1" dirty="0"/>
              <a:t>)</a:t>
            </a:r>
            <a:r>
              <a:rPr lang="en-US" altLang="zh-CN" sz="2800" b="1" dirty="0">
                <a:sym typeface="Symbol" panose="05050102010706020507" pitchFamily="18" charset="2"/>
              </a:rPr>
              <a:t>  </a:t>
            </a:r>
            <a:r>
              <a:rPr lang="zh-CN" altLang="en-US" sz="2800" b="1" dirty="0">
                <a:solidFill>
                  <a:srgbClr val="FF3300"/>
                </a:solidFill>
                <a:sym typeface="Symbol" panose="05050102010706020507" pitchFamily="18" charset="2"/>
              </a:rPr>
              <a:t>医疗水平</a:t>
            </a:r>
          </a:p>
        </p:txBody>
      </p:sp>
      <p:sp>
        <p:nvSpPr>
          <p:cNvPr id="10274" name="Text Box 34"/>
          <p:cNvSpPr txBox="1">
            <a:spLocks noChangeArrowheads="1"/>
          </p:cNvSpPr>
          <p:nvPr/>
        </p:nvSpPr>
        <p:spPr bwMode="auto">
          <a:xfrm>
            <a:off x="990600" y="1219200"/>
            <a:ext cx="5334000" cy="519113"/>
          </a:xfrm>
          <a:prstGeom prst="rect">
            <a:avLst/>
          </a:prstGeom>
          <a:solidFill>
            <a:srgbClr val="FFFF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800" b="1"/>
              <a:t>传染病不蔓延的条件</a:t>
            </a:r>
            <a:r>
              <a:rPr lang="en-US" altLang="zh-CN" sz="2800" b="1"/>
              <a:t>——</a:t>
            </a:r>
            <a:r>
              <a:rPr lang="en-US" altLang="zh-CN" sz="2800" b="1" i="1"/>
              <a:t>s</a:t>
            </a:r>
            <a:r>
              <a:rPr lang="en-US" altLang="zh-CN" sz="2800" b="1" baseline="-25000"/>
              <a:t>0</a:t>
            </a:r>
            <a:r>
              <a:rPr lang="en-US" altLang="zh-CN" sz="2800" b="1"/>
              <a:t>&lt;1/</a:t>
            </a:r>
            <a:r>
              <a:rPr lang="en-US" altLang="zh-CN" sz="2800" b="1" i="1">
                <a:sym typeface="Symbol" panose="05050102010706020507" pitchFamily="18" charset="2"/>
              </a:rPr>
              <a:t></a:t>
            </a:r>
            <a:endParaRPr lang="en-US" altLang="zh-CN" sz="2800" b="1" i="1"/>
          </a:p>
        </p:txBody>
      </p:sp>
      <p:sp>
        <p:nvSpPr>
          <p:cNvPr id="10281" name="Text Box 41"/>
          <p:cNvSpPr txBox="1">
            <a:spLocks noChangeArrowheads="1"/>
          </p:cNvSpPr>
          <p:nvPr/>
        </p:nvSpPr>
        <p:spPr bwMode="auto">
          <a:xfrm>
            <a:off x="381000" y="4876800"/>
            <a:ext cx="1752600" cy="519113"/>
          </a:xfrm>
          <a:prstGeom prst="rect">
            <a:avLst/>
          </a:prstGeom>
          <a:solidFill>
            <a:srgbClr val="FF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800" b="1" i="1">
                <a:sym typeface="Symbol" panose="05050102010706020507" pitchFamily="18" charset="2"/>
              </a:rPr>
              <a:t>  </a:t>
            </a:r>
            <a:r>
              <a:rPr lang="zh-CN" altLang="en-US" sz="2800" b="1"/>
              <a:t>的估计</a:t>
            </a:r>
          </a:p>
        </p:txBody>
      </p:sp>
      <p:graphicFrame>
        <p:nvGraphicFramePr>
          <p:cNvPr id="10283" name="Object 43"/>
          <p:cNvGraphicFramePr>
            <a:graphicFrameLocks noChangeAspect="1"/>
          </p:cNvGraphicFramePr>
          <p:nvPr/>
        </p:nvGraphicFramePr>
        <p:xfrm>
          <a:off x="304800" y="5407025"/>
          <a:ext cx="3810000" cy="993775"/>
        </p:xfrm>
        <a:graphic>
          <a:graphicData uri="http://schemas.openxmlformats.org/presentationml/2006/ole">
            <mc:AlternateContent xmlns:mc="http://schemas.openxmlformats.org/markup-compatibility/2006">
              <mc:Choice xmlns:v="urn:schemas-microsoft-com:vml" Requires="v">
                <p:oleObj spid="_x0000_s11423" name="公式" r:id="rId5" imgW="1815840" imgH="520560" progId="Equation.3">
                  <p:embed/>
                </p:oleObj>
              </mc:Choice>
              <mc:Fallback>
                <p:oleObj name="公式" r:id="rId5" imgW="1815840" imgH="520560" progId="Equation.3">
                  <p:embed/>
                  <p:pic>
                    <p:nvPicPr>
                      <p:cNvPr id="10283" name="Object 43"/>
                      <p:cNvPicPr preferRelativeResize="0">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4800" y="5407025"/>
                        <a:ext cx="3810000" cy="993775"/>
                      </a:xfrm>
                      <a:prstGeom prst="rect">
                        <a:avLst/>
                      </a:prstGeom>
                      <a:noFill/>
                      <a:ln>
                        <a:noFill/>
                      </a:ln>
                      <a:effectLst/>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0288" name="Group 48"/>
          <p:cNvGrpSpPr>
            <a:grpSpLocks/>
          </p:cNvGrpSpPr>
          <p:nvPr/>
        </p:nvGrpSpPr>
        <p:grpSpPr bwMode="auto">
          <a:xfrm>
            <a:off x="4343400" y="5486400"/>
            <a:ext cx="1447800" cy="914400"/>
            <a:chOff x="2688" y="3312"/>
            <a:chExt cx="864" cy="480"/>
          </a:xfrm>
        </p:grpSpPr>
        <p:sp>
          <p:nvSpPr>
            <p:cNvPr id="10285" name="AutoShape 45"/>
            <p:cNvSpPr>
              <a:spLocks noChangeArrowheads="1"/>
            </p:cNvSpPr>
            <p:nvPr/>
          </p:nvSpPr>
          <p:spPr bwMode="auto">
            <a:xfrm>
              <a:off x="2688" y="3600"/>
              <a:ext cx="864" cy="192"/>
            </a:xfrm>
            <a:prstGeom prst="rightArrow">
              <a:avLst>
                <a:gd name="adj1" fmla="val 50000"/>
                <a:gd name="adj2" fmla="val 112500"/>
              </a:avLst>
            </a:prstGeom>
            <a:noFill/>
            <a:ln>
              <a:noFill/>
            </a:ln>
            <a:effectLst/>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10286" name="Object 46"/>
            <p:cNvGraphicFramePr>
              <a:graphicFrameLocks noChangeAspect="1"/>
            </p:cNvGraphicFramePr>
            <p:nvPr/>
          </p:nvGraphicFramePr>
          <p:xfrm>
            <a:off x="2784" y="3312"/>
            <a:ext cx="720" cy="288"/>
          </p:xfrm>
          <a:graphic>
            <a:graphicData uri="http://schemas.openxmlformats.org/presentationml/2006/ole">
              <mc:AlternateContent xmlns:mc="http://schemas.openxmlformats.org/markup-compatibility/2006">
                <mc:Choice xmlns:v="urn:schemas-microsoft-com:vml" Requires="v">
                  <p:oleObj spid="_x0000_s11424" name="公式" r:id="rId7" imgW="520560" imgH="266400" progId="Equation.3">
                    <p:embed/>
                  </p:oleObj>
                </mc:Choice>
                <mc:Fallback>
                  <p:oleObj name="公式" r:id="rId7" imgW="520560" imgH="266400" progId="Equation.3">
                    <p:embed/>
                    <p:pic>
                      <p:nvPicPr>
                        <p:cNvPr id="10286" name="Object 46"/>
                        <p:cNvPicPr preferRelativeResize="0">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84" y="3312"/>
                          <a:ext cx="720" cy="288"/>
                        </a:xfrm>
                        <a:prstGeom prst="rect">
                          <a:avLst/>
                        </a:prstGeom>
                        <a:noFill/>
                        <a:ln>
                          <a:noFill/>
                        </a:ln>
                        <a:effectLst/>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10291" name="Text Box 51"/>
          <p:cNvSpPr txBox="1">
            <a:spLocks noChangeArrowheads="1"/>
          </p:cNvSpPr>
          <p:nvPr/>
        </p:nvSpPr>
        <p:spPr bwMode="auto">
          <a:xfrm>
            <a:off x="838200" y="3921125"/>
            <a:ext cx="1752600" cy="519113"/>
          </a:xfrm>
          <a:prstGeom prst="rect">
            <a:avLst/>
          </a:prstGeom>
          <a:noFill/>
          <a:ln>
            <a:noFill/>
          </a:ln>
          <a:effectLst/>
          <a:extLst>
            <a:ext uri="{909E8E84-426E-40DD-AFC4-6F175D3DCCD1}">
              <a14:hiddenFill xmlns:a14="http://schemas.microsoft.com/office/drawing/2010/main">
                <a:solidFill>
                  <a:srgbClr val="66FF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Char char="•"/>
            </a:pPr>
            <a:r>
              <a:rPr lang="en-US" altLang="zh-CN" sz="2800" b="1"/>
              <a:t> </a:t>
            </a:r>
            <a:r>
              <a:rPr lang="zh-CN" altLang="en-US" sz="2800" b="1"/>
              <a:t>降低 </a:t>
            </a:r>
            <a:r>
              <a:rPr lang="en-US" altLang="zh-CN" sz="2800" b="1" i="1"/>
              <a:t>s</a:t>
            </a:r>
            <a:r>
              <a:rPr lang="en-US" altLang="zh-CN" sz="2800" b="1" baseline="-25000"/>
              <a:t>0</a:t>
            </a:r>
            <a:endParaRPr lang="en-US" altLang="zh-CN" sz="2800" b="1"/>
          </a:p>
        </p:txBody>
      </p:sp>
      <p:sp>
        <p:nvSpPr>
          <p:cNvPr id="10293" name="Text Box 53"/>
          <p:cNvSpPr txBox="1">
            <a:spLocks noChangeArrowheads="1"/>
          </p:cNvSpPr>
          <p:nvPr/>
        </p:nvSpPr>
        <p:spPr bwMode="auto">
          <a:xfrm>
            <a:off x="4267200" y="3997325"/>
            <a:ext cx="1295400" cy="519113"/>
          </a:xfrm>
          <a:prstGeom prst="rect">
            <a:avLst/>
          </a:prstGeom>
          <a:noFill/>
          <a:ln>
            <a:noFill/>
          </a:ln>
          <a:effectLst/>
          <a:extLst>
            <a:ext uri="{909E8E84-426E-40DD-AFC4-6F175D3DCCD1}">
              <a14:hiddenFill xmlns:a14="http://schemas.microsoft.com/office/drawing/2010/main">
                <a:solidFill>
                  <a:srgbClr val="00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800" b="1"/>
              <a:t>提高 </a:t>
            </a:r>
            <a:r>
              <a:rPr lang="en-US" altLang="zh-CN" sz="2800" b="1" i="1"/>
              <a:t>r</a:t>
            </a:r>
            <a:r>
              <a:rPr lang="en-US" altLang="zh-CN" sz="2800" b="1" baseline="-25000"/>
              <a:t>0 </a:t>
            </a:r>
            <a:endParaRPr lang="en-US" altLang="zh-CN" sz="2800" b="1"/>
          </a:p>
        </p:txBody>
      </p:sp>
      <p:grpSp>
        <p:nvGrpSpPr>
          <p:cNvPr id="10295" name="Group 55"/>
          <p:cNvGrpSpPr>
            <a:grpSpLocks/>
          </p:cNvGrpSpPr>
          <p:nvPr/>
        </p:nvGrpSpPr>
        <p:grpSpPr bwMode="auto">
          <a:xfrm>
            <a:off x="2514600" y="3997325"/>
            <a:ext cx="1806575" cy="1031875"/>
            <a:chOff x="1680" y="2400"/>
            <a:chExt cx="1138" cy="650"/>
          </a:xfrm>
        </p:grpSpPr>
        <p:graphicFrame>
          <p:nvGraphicFramePr>
            <p:cNvPr id="10278" name="Object 38"/>
            <p:cNvGraphicFramePr>
              <a:graphicFrameLocks noChangeAspect="1"/>
            </p:cNvGraphicFramePr>
            <p:nvPr/>
          </p:nvGraphicFramePr>
          <p:xfrm>
            <a:off x="1680" y="2736"/>
            <a:ext cx="1138" cy="314"/>
          </p:xfrm>
          <a:graphic>
            <a:graphicData uri="http://schemas.openxmlformats.org/presentationml/2006/ole">
              <mc:AlternateContent xmlns:mc="http://schemas.openxmlformats.org/markup-compatibility/2006">
                <mc:Choice xmlns:v="urn:schemas-microsoft-com:vml" Requires="v">
                  <p:oleObj spid="_x0000_s11425" name="公式" r:id="rId9" imgW="888840" imgH="228600" progId="Equation.3">
                    <p:embed/>
                  </p:oleObj>
                </mc:Choice>
                <mc:Fallback>
                  <p:oleObj name="公式" r:id="rId9" imgW="888840" imgH="228600" progId="Equation.3">
                    <p:embed/>
                    <p:pic>
                      <p:nvPicPr>
                        <p:cNvPr id="10278" name="Object 38"/>
                        <p:cNvPicPr preferRelativeResize="0">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680" y="2736"/>
                          <a:ext cx="1138" cy="314"/>
                        </a:xfrm>
                        <a:prstGeom prst="rect">
                          <a:avLst/>
                        </a:prstGeom>
                        <a:noFill/>
                        <a:ln>
                          <a:noFill/>
                        </a:ln>
                        <a:effectLst/>
                        <a:extLst>
                          <a:ext uri="{909E8E84-426E-40DD-AFC4-6F175D3DCCD1}">
                            <a14:hiddenFill xmlns:a14="http://schemas.microsoft.com/office/drawing/2010/main">
                              <a:solidFill>
                                <a:srgbClr val="00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294" name="AutoShape 54"/>
            <p:cNvSpPr>
              <a:spLocks noChangeArrowheads="1"/>
            </p:cNvSpPr>
            <p:nvPr/>
          </p:nvSpPr>
          <p:spPr bwMode="auto">
            <a:xfrm>
              <a:off x="2016" y="2400"/>
              <a:ext cx="240" cy="306"/>
            </a:xfrm>
            <a:prstGeom prst="rightArrow">
              <a:avLst>
                <a:gd name="adj1" fmla="val 50000"/>
                <a:gd name="adj2" fmla="val 25000"/>
              </a:avLst>
            </a:prstGeom>
            <a:noFill/>
            <a:ln w="9525">
              <a:solidFill>
                <a:schemeClr val="tx1"/>
              </a:solidFill>
              <a:miter lim="800000"/>
              <a:headEnd/>
              <a:tailEnd/>
            </a:ln>
            <a:effectLst/>
            <a:extLst>
              <a:ext uri="{909E8E84-426E-40DD-AFC4-6F175D3DCCD1}">
                <a14:hiddenFill xmlns:a14="http://schemas.microsoft.com/office/drawing/2010/main">
                  <a:solidFill>
                    <a:srgbClr val="00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0296" name="Text Box 56"/>
          <p:cNvSpPr txBox="1">
            <a:spLocks noChangeArrowheads="1"/>
          </p:cNvSpPr>
          <p:nvPr/>
        </p:nvSpPr>
        <p:spPr bwMode="auto">
          <a:xfrm>
            <a:off x="683568" y="1939925"/>
            <a:ext cx="2797696" cy="519113"/>
          </a:xfrm>
          <a:prstGeom prst="rect">
            <a:avLst/>
          </a:prstGeom>
          <a:noFill/>
          <a:ln>
            <a:noFill/>
          </a:ln>
          <a:effectLst/>
          <a:extLst>
            <a:ext uri="{909E8E84-426E-40DD-AFC4-6F175D3DCCD1}">
              <a14:hiddenFill xmlns:a14="http://schemas.microsoft.com/office/drawing/2010/main">
                <a:solidFill>
                  <a:srgbClr val="66FF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buFontTx/>
              <a:buChar char="•"/>
            </a:pPr>
            <a:r>
              <a:rPr lang="en-US" altLang="zh-CN" sz="2800" b="1" dirty="0"/>
              <a:t>  </a:t>
            </a:r>
            <a:r>
              <a:rPr lang="zh-CN" altLang="en-US" sz="2800" b="1" dirty="0"/>
              <a:t>提高阈值 </a:t>
            </a:r>
            <a:r>
              <a:rPr lang="en-US" altLang="zh-CN" sz="2800" b="1" dirty="0"/>
              <a:t>1/</a:t>
            </a:r>
            <a:r>
              <a:rPr lang="en-US" altLang="zh-CN" sz="2800" b="1" i="1" dirty="0">
                <a:sym typeface="Symbol" panose="05050102010706020507" pitchFamily="18" charset="2"/>
              </a:rPr>
              <a:t></a:t>
            </a:r>
            <a:endParaRPr lang="en-US" altLang="zh-CN" sz="2800" b="1" i="1" dirty="0"/>
          </a:p>
        </p:txBody>
      </p:sp>
      <p:grpSp>
        <p:nvGrpSpPr>
          <p:cNvPr id="10301" name="Group 61"/>
          <p:cNvGrpSpPr>
            <a:grpSpLocks/>
          </p:cNvGrpSpPr>
          <p:nvPr/>
        </p:nvGrpSpPr>
        <p:grpSpPr bwMode="auto">
          <a:xfrm>
            <a:off x="3581401" y="1939925"/>
            <a:ext cx="2865438" cy="519113"/>
            <a:chOff x="2256" y="1104"/>
            <a:chExt cx="1805" cy="327"/>
          </a:xfrm>
        </p:grpSpPr>
        <p:sp>
          <p:nvSpPr>
            <p:cNvPr id="10297" name="Text Box 57"/>
            <p:cNvSpPr txBox="1">
              <a:spLocks noChangeArrowheads="1"/>
            </p:cNvSpPr>
            <p:nvPr/>
          </p:nvSpPr>
          <p:spPr bwMode="auto">
            <a:xfrm>
              <a:off x="2381" y="1104"/>
              <a:ext cx="1680" cy="327"/>
            </a:xfrm>
            <a:prstGeom prst="rect">
              <a:avLst/>
            </a:prstGeom>
            <a:noFill/>
            <a:ln>
              <a:noFill/>
            </a:ln>
            <a:effectLst/>
            <a:extLst>
              <a:ext uri="{909E8E84-426E-40DD-AFC4-6F175D3DCCD1}">
                <a14:hiddenFill xmlns:a14="http://schemas.microsoft.com/office/drawing/2010/main">
                  <a:solidFill>
                    <a:srgbClr val="00FF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zh-CN" sz="2800" b="1" dirty="0"/>
                <a:t> </a:t>
              </a:r>
              <a:r>
                <a:rPr lang="zh-CN" altLang="en-US" sz="2800" b="1" dirty="0"/>
                <a:t>降低 </a:t>
              </a:r>
              <a:r>
                <a:rPr lang="zh-CN" altLang="en-US" sz="2800" b="1" i="1" dirty="0">
                  <a:sym typeface="Symbol" panose="05050102010706020507" pitchFamily="18" charset="2"/>
                </a:rPr>
                <a:t></a:t>
              </a:r>
              <a:r>
                <a:rPr lang="en-US" altLang="zh-CN" sz="2800" b="1" dirty="0">
                  <a:sym typeface="Symbol" panose="05050102010706020507" pitchFamily="18" charset="2"/>
                </a:rPr>
                <a:t>(=</a:t>
              </a:r>
              <a:r>
                <a:rPr lang="en-US" altLang="zh-CN" sz="2800" b="1" i="1" dirty="0">
                  <a:sym typeface="Symbol" panose="05050102010706020507" pitchFamily="18" charset="2"/>
                </a:rPr>
                <a:t></a:t>
              </a:r>
              <a:r>
                <a:rPr lang="en-US" altLang="zh-CN" sz="2800" b="1" dirty="0">
                  <a:sym typeface="Symbol" panose="05050102010706020507" pitchFamily="18" charset="2"/>
                </a:rPr>
                <a:t>/</a:t>
              </a:r>
              <a:r>
                <a:rPr lang="en-US" altLang="zh-CN" sz="2800" b="1" i="1" dirty="0">
                  <a:sym typeface="Symbol" panose="05050102010706020507" pitchFamily="18" charset="2"/>
                </a:rPr>
                <a:t></a:t>
              </a:r>
              <a:r>
                <a:rPr lang="en-US" altLang="zh-CN" sz="2800" b="1" dirty="0">
                  <a:sym typeface="Symbol" panose="05050102010706020507" pitchFamily="18" charset="2"/>
                </a:rPr>
                <a:t>)</a:t>
              </a:r>
            </a:p>
          </p:txBody>
        </p:sp>
        <p:sp>
          <p:nvSpPr>
            <p:cNvPr id="10299" name="AutoShape 59"/>
            <p:cNvSpPr>
              <a:spLocks noChangeArrowheads="1"/>
            </p:cNvSpPr>
            <p:nvPr/>
          </p:nvSpPr>
          <p:spPr bwMode="auto">
            <a:xfrm>
              <a:off x="2256" y="1104"/>
              <a:ext cx="96" cy="306"/>
            </a:xfrm>
            <a:prstGeom prst="rightArrow">
              <a:avLst>
                <a:gd name="adj1" fmla="val 50000"/>
                <a:gd name="adj2" fmla="val 25000"/>
              </a:avLst>
            </a:prstGeom>
            <a:noFill/>
            <a:ln w="9525">
              <a:solidFill>
                <a:schemeClr val="tx1"/>
              </a:solidFill>
              <a:miter lim="800000"/>
              <a:headEnd/>
              <a:tailEnd/>
            </a:ln>
            <a:effectLst/>
            <a:extLst>
              <a:ext uri="{909E8E84-426E-40DD-AFC4-6F175D3DCCD1}">
                <a14:hiddenFill xmlns:a14="http://schemas.microsoft.com/office/drawing/2010/main">
                  <a:solidFill>
                    <a:srgbClr val="00FF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302" name="Group 62"/>
          <p:cNvGrpSpPr>
            <a:grpSpLocks/>
          </p:cNvGrpSpPr>
          <p:nvPr/>
        </p:nvGrpSpPr>
        <p:grpSpPr bwMode="auto">
          <a:xfrm>
            <a:off x="6400800" y="1939925"/>
            <a:ext cx="2133600" cy="561975"/>
            <a:chOff x="4080" y="1104"/>
            <a:chExt cx="1344" cy="354"/>
          </a:xfrm>
        </p:grpSpPr>
        <p:sp>
          <p:nvSpPr>
            <p:cNvPr id="10298" name="Text Box 58"/>
            <p:cNvSpPr txBox="1">
              <a:spLocks noChangeArrowheads="1"/>
            </p:cNvSpPr>
            <p:nvPr/>
          </p:nvSpPr>
          <p:spPr bwMode="auto">
            <a:xfrm>
              <a:off x="4320" y="1104"/>
              <a:ext cx="1104" cy="327"/>
            </a:xfrm>
            <a:prstGeom prst="rect">
              <a:avLst/>
            </a:prstGeom>
            <a:noFill/>
            <a:ln>
              <a:noFill/>
            </a:ln>
            <a:effectLst/>
            <a:extLst>
              <a:ext uri="{909E8E84-426E-40DD-AFC4-6F175D3DCCD1}">
                <a14:hiddenFill xmlns:a14="http://schemas.microsoft.com/office/drawing/2010/main">
                  <a:solidFill>
                    <a:srgbClr val="00FF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800" b="1" i="1">
                  <a:sym typeface="Symbol" panose="05050102010706020507" pitchFamily="18" charset="2"/>
                </a:rPr>
                <a:t></a:t>
              </a:r>
              <a:r>
                <a:rPr lang="en-US" altLang="zh-CN" sz="2800" b="1">
                  <a:sym typeface="Symbol" panose="05050102010706020507" pitchFamily="18" charset="2"/>
                </a:rPr>
                <a:t>  ,   </a:t>
              </a:r>
              <a:r>
                <a:rPr lang="en-US" altLang="zh-CN" sz="2800" b="1" i="1">
                  <a:sym typeface="Symbol" panose="05050102010706020507" pitchFamily="18" charset="2"/>
                </a:rPr>
                <a:t> </a:t>
              </a:r>
              <a:r>
                <a:rPr lang="en-US" altLang="zh-CN" sz="2800" b="1">
                  <a:sym typeface="Symbol" panose="05050102010706020507" pitchFamily="18" charset="2"/>
                </a:rPr>
                <a:t></a:t>
              </a:r>
            </a:p>
          </p:txBody>
        </p:sp>
        <p:sp>
          <p:nvSpPr>
            <p:cNvPr id="10300" name="AutoShape 60"/>
            <p:cNvSpPr>
              <a:spLocks noChangeArrowheads="1"/>
            </p:cNvSpPr>
            <p:nvPr/>
          </p:nvSpPr>
          <p:spPr bwMode="auto">
            <a:xfrm>
              <a:off x="4080" y="1152"/>
              <a:ext cx="96" cy="306"/>
            </a:xfrm>
            <a:prstGeom prst="rightArrow">
              <a:avLst>
                <a:gd name="adj1" fmla="val 50000"/>
                <a:gd name="adj2" fmla="val 25000"/>
              </a:avLst>
            </a:prstGeom>
            <a:noFill/>
            <a:ln w="9525">
              <a:solidFill>
                <a:schemeClr val="tx1"/>
              </a:solidFill>
              <a:miter lim="800000"/>
              <a:headEnd/>
              <a:tailEnd/>
            </a:ln>
            <a:effectLst/>
            <a:extLst>
              <a:ext uri="{909E8E84-426E-40DD-AFC4-6F175D3DCCD1}">
                <a14:hiddenFill xmlns:a14="http://schemas.microsoft.com/office/drawing/2010/main">
                  <a:solidFill>
                    <a:srgbClr val="00FF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304" name="Group 64"/>
          <p:cNvGrpSpPr>
            <a:grpSpLocks/>
          </p:cNvGrpSpPr>
          <p:nvPr/>
        </p:nvGrpSpPr>
        <p:grpSpPr bwMode="auto">
          <a:xfrm>
            <a:off x="6019800" y="2778125"/>
            <a:ext cx="2743200" cy="1752600"/>
            <a:chOff x="3792" y="1632"/>
            <a:chExt cx="1728" cy="1104"/>
          </a:xfrm>
        </p:grpSpPr>
        <p:grpSp>
          <p:nvGrpSpPr>
            <p:cNvPr id="10287" name="Group 47"/>
            <p:cNvGrpSpPr>
              <a:grpSpLocks/>
            </p:cNvGrpSpPr>
            <p:nvPr/>
          </p:nvGrpSpPr>
          <p:grpSpPr bwMode="auto">
            <a:xfrm>
              <a:off x="3792" y="2400"/>
              <a:ext cx="1344" cy="336"/>
              <a:chOff x="3840" y="2352"/>
              <a:chExt cx="1344" cy="336"/>
            </a:xfrm>
          </p:grpSpPr>
          <p:sp>
            <p:nvSpPr>
              <p:cNvPr id="10279" name="Text Box 39"/>
              <p:cNvSpPr txBox="1">
                <a:spLocks noChangeArrowheads="1"/>
              </p:cNvSpPr>
              <p:nvPr/>
            </p:nvSpPr>
            <p:spPr bwMode="auto">
              <a:xfrm>
                <a:off x="4080" y="2352"/>
                <a:ext cx="1104" cy="327"/>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800" b="1">
                    <a:solidFill>
                      <a:srgbClr val="FF3300"/>
                    </a:solidFill>
                  </a:rPr>
                  <a:t>群体免疫</a:t>
                </a:r>
              </a:p>
            </p:txBody>
          </p:sp>
          <p:sp>
            <p:nvSpPr>
              <p:cNvPr id="10280" name="AutoShape 40"/>
              <p:cNvSpPr>
                <a:spLocks noChangeArrowheads="1"/>
              </p:cNvSpPr>
              <p:nvPr/>
            </p:nvSpPr>
            <p:spPr bwMode="auto">
              <a:xfrm>
                <a:off x="3840" y="2400"/>
                <a:ext cx="192" cy="288"/>
              </a:xfrm>
              <a:prstGeom prst="rightArrow">
                <a:avLst>
                  <a:gd name="adj1" fmla="val 50000"/>
                  <a:gd name="adj2" fmla="val 25000"/>
                </a:avLst>
              </a:prstGeom>
              <a:noFill/>
              <a:ln w="9525">
                <a:solidFill>
                  <a:schemeClr val="tx1"/>
                </a:solidFill>
                <a:miter lim="800000"/>
                <a:headEnd/>
                <a:tailEnd/>
              </a:ln>
              <a:effectLst/>
              <a:extLst>
                <a:ext uri="{909E8E84-426E-40DD-AFC4-6F175D3DCCD1}">
                  <a14:hiddenFill xmlns:a14="http://schemas.microsoft.com/office/drawing/2010/main">
                    <a:solidFill>
                      <a:srgbClr val="FFFF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pic>
          <p:nvPicPr>
            <p:cNvPr id="10303" name="Picture 63" descr="HM00163_"/>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5025" y="1632"/>
              <a:ext cx="495" cy="67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40797071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1" fill="hold" grpId="0" nodeType="clickEffect">
                                  <p:stCondLst>
                                    <p:cond delay="0"/>
                                  </p:stCondLst>
                                  <p:childTnLst>
                                    <p:set>
                                      <p:cBhvr>
                                        <p:cTn id="6" dur="1" fill="hold">
                                          <p:stCondLst>
                                            <p:cond delay="0"/>
                                          </p:stCondLst>
                                        </p:cTn>
                                        <p:tgtEl>
                                          <p:spTgt spid="10245"/>
                                        </p:tgtEl>
                                        <p:attrNameLst>
                                          <p:attrName>style.visibility</p:attrName>
                                        </p:attrNameLst>
                                      </p:cBhvr>
                                      <p:to>
                                        <p:strVal val="visible"/>
                                      </p:to>
                                    </p:set>
                                    <p:anim calcmode="lin" valueType="num">
                                      <p:cBhvr additive="base">
                                        <p:cTn id="7" dur="500" fill="hold"/>
                                        <p:tgtEl>
                                          <p:spTgt spid="10245"/>
                                        </p:tgtEl>
                                        <p:attrNameLst>
                                          <p:attrName>ppt_x</p:attrName>
                                        </p:attrNameLst>
                                      </p:cBhvr>
                                      <p:tavLst>
                                        <p:tav tm="0">
                                          <p:val>
                                            <p:strVal val="#ppt_x"/>
                                          </p:val>
                                        </p:tav>
                                        <p:tav tm="100000">
                                          <p:val>
                                            <p:strVal val="#ppt_x"/>
                                          </p:val>
                                        </p:tav>
                                      </p:tavLst>
                                    </p:anim>
                                    <p:anim calcmode="lin" valueType="num">
                                      <p:cBhvr additive="base">
                                        <p:cTn id="8" dur="500" fill="hold"/>
                                        <p:tgtEl>
                                          <p:spTgt spid="10245"/>
                                        </p:tgtEl>
                                        <p:attrNameLst>
                                          <p:attrName>ppt_y</p:attrName>
                                        </p:attrNameLst>
                                      </p:cBhvr>
                                      <p:tavLst>
                                        <p:tav tm="0">
                                          <p:val>
                                            <p:strVal val="0-#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5" presetClass="entr" presetSubtype="10" fill="hold" grpId="0" nodeType="clickEffect">
                                  <p:stCondLst>
                                    <p:cond delay="0"/>
                                  </p:stCondLst>
                                  <p:childTnLst>
                                    <p:set>
                                      <p:cBhvr>
                                        <p:cTn id="12" dur="1" fill="hold">
                                          <p:stCondLst>
                                            <p:cond delay="0"/>
                                          </p:stCondLst>
                                        </p:cTn>
                                        <p:tgtEl>
                                          <p:spTgt spid="10274"/>
                                        </p:tgtEl>
                                        <p:attrNameLst>
                                          <p:attrName>style.visibility</p:attrName>
                                        </p:attrNameLst>
                                      </p:cBhvr>
                                      <p:to>
                                        <p:strVal val="visible"/>
                                      </p:to>
                                    </p:set>
                                    <p:animEffect transition="in" filter="checkerboard(across)">
                                      <p:cBhvr>
                                        <p:cTn id="13" dur="500"/>
                                        <p:tgtEl>
                                          <p:spTgt spid="10274"/>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5" presetClass="entr" presetSubtype="10" fill="hold" grpId="0" nodeType="clickEffect">
                                  <p:stCondLst>
                                    <p:cond delay="0"/>
                                  </p:stCondLst>
                                  <p:childTnLst>
                                    <p:set>
                                      <p:cBhvr>
                                        <p:cTn id="17" dur="1" fill="hold">
                                          <p:stCondLst>
                                            <p:cond delay="0"/>
                                          </p:stCondLst>
                                        </p:cTn>
                                        <p:tgtEl>
                                          <p:spTgt spid="10296"/>
                                        </p:tgtEl>
                                        <p:attrNameLst>
                                          <p:attrName>style.visibility</p:attrName>
                                        </p:attrNameLst>
                                      </p:cBhvr>
                                      <p:to>
                                        <p:strVal val="visible"/>
                                      </p:to>
                                    </p:set>
                                    <p:animEffect transition="in" filter="checkerboard(across)">
                                      <p:cBhvr>
                                        <p:cTn id="18" dur="500"/>
                                        <p:tgtEl>
                                          <p:spTgt spid="10296"/>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4" presetClass="entr" presetSubtype="16" fill="hold" nodeType="clickEffect">
                                  <p:stCondLst>
                                    <p:cond delay="0"/>
                                  </p:stCondLst>
                                  <p:childTnLst>
                                    <p:set>
                                      <p:cBhvr>
                                        <p:cTn id="22" dur="1" fill="hold">
                                          <p:stCondLst>
                                            <p:cond delay="0"/>
                                          </p:stCondLst>
                                        </p:cTn>
                                        <p:tgtEl>
                                          <p:spTgt spid="10301"/>
                                        </p:tgtEl>
                                        <p:attrNameLst>
                                          <p:attrName>style.visibility</p:attrName>
                                        </p:attrNameLst>
                                      </p:cBhvr>
                                      <p:to>
                                        <p:strVal val="visible"/>
                                      </p:to>
                                    </p:set>
                                    <p:animEffect transition="in" filter="box(in)">
                                      <p:cBhvr>
                                        <p:cTn id="23" dur="500"/>
                                        <p:tgtEl>
                                          <p:spTgt spid="10301"/>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4" presetClass="entr" presetSubtype="16" fill="hold" nodeType="clickEffect">
                                  <p:stCondLst>
                                    <p:cond delay="0"/>
                                  </p:stCondLst>
                                  <p:childTnLst>
                                    <p:set>
                                      <p:cBhvr>
                                        <p:cTn id="27" dur="1" fill="hold">
                                          <p:stCondLst>
                                            <p:cond delay="0"/>
                                          </p:stCondLst>
                                        </p:cTn>
                                        <p:tgtEl>
                                          <p:spTgt spid="10302"/>
                                        </p:tgtEl>
                                        <p:attrNameLst>
                                          <p:attrName>style.visibility</p:attrName>
                                        </p:attrNameLst>
                                      </p:cBhvr>
                                      <p:to>
                                        <p:strVal val="visible"/>
                                      </p:to>
                                    </p:set>
                                    <p:animEffect transition="in" filter="box(in)">
                                      <p:cBhvr>
                                        <p:cTn id="28" dur="500"/>
                                        <p:tgtEl>
                                          <p:spTgt spid="10302"/>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22" presetClass="entr" presetSubtype="2" fill="hold" grpId="0" nodeType="clickEffect">
                                  <p:stCondLst>
                                    <p:cond delay="0"/>
                                  </p:stCondLst>
                                  <p:childTnLst>
                                    <p:set>
                                      <p:cBhvr>
                                        <p:cTn id="32" dur="1" fill="hold">
                                          <p:stCondLst>
                                            <p:cond delay="0"/>
                                          </p:stCondLst>
                                        </p:cTn>
                                        <p:tgtEl>
                                          <p:spTgt spid="10271"/>
                                        </p:tgtEl>
                                        <p:attrNameLst>
                                          <p:attrName>style.visibility</p:attrName>
                                        </p:attrNameLst>
                                      </p:cBhvr>
                                      <p:to>
                                        <p:strVal val="visible"/>
                                      </p:to>
                                    </p:set>
                                    <p:animEffect transition="in" filter="wipe(right)">
                                      <p:cBhvr>
                                        <p:cTn id="33" dur="500"/>
                                        <p:tgtEl>
                                          <p:spTgt spid="10271"/>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4" presetClass="entr" presetSubtype="16" fill="hold" grpId="0" nodeType="clickEffect">
                                  <p:stCondLst>
                                    <p:cond delay="0"/>
                                  </p:stCondLst>
                                  <p:childTnLst>
                                    <p:set>
                                      <p:cBhvr>
                                        <p:cTn id="37" dur="1" fill="hold">
                                          <p:stCondLst>
                                            <p:cond delay="0"/>
                                          </p:stCondLst>
                                        </p:cTn>
                                        <p:tgtEl>
                                          <p:spTgt spid="10272"/>
                                        </p:tgtEl>
                                        <p:attrNameLst>
                                          <p:attrName>style.visibility</p:attrName>
                                        </p:attrNameLst>
                                      </p:cBhvr>
                                      <p:to>
                                        <p:strVal val="visible"/>
                                      </p:to>
                                    </p:set>
                                    <p:animEffect transition="in" filter="box(in)">
                                      <p:cBhvr>
                                        <p:cTn id="38" dur="500"/>
                                        <p:tgtEl>
                                          <p:spTgt spid="10272"/>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5" presetClass="entr" presetSubtype="10" fill="hold" grpId="0" nodeType="clickEffect">
                                  <p:stCondLst>
                                    <p:cond delay="0"/>
                                  </p:stCondLst>
                                  <p:childTnLst>
                                    <p:set>
                                      <p:cBhvr>
                                        <p:cTn id="42" dur="1" fill="hold">
                                          <p:stCondLst>
                                            <p:cond delay="0"/>
                                          </p:stCondLst>
                                        </p:cTn>
                                        <p:tgtEl>
                                          <p:spTgt spid="10291"/>
                                        </p:tgtEl>
                                        <p:attrNameLst>
                                          <p:attrName>style.visibility</p:attrName>
                                        </p:attrNameLst>
                                      </p:cBhvr>
                                      <p:to>
                                        <p:strVal val="visible"/>
                                      </p:to>
                                    </p:set>
                                    <p:animEffect transition="in" filter="checkerboard(across)">
                                      <p:cBhvr>
                                        <p:cTn id="43" dur="500"/>
                                        <p:tgtEl>
                                          <p:spTgt spid="10291"/>
                                        </p:tgtEl>
                                      </p:cBhvr>
                                    </p:animEffect>
                                  </p:childTnLst>
                                </p:cTn>
                              </p:par>
                            </p:childTnLst>
                          </p:cTn>
                        </p:par>
                      </p:childTnLst>
                    </p:cTn>
                  </p:par>
                  <p:par>
                    <p:cTn id="44" fill="hold" nodeType="clickPar">
                      <p:stCondLst>
                        <p:cond delay="indefinite"/>
                      </p:stCondLst>
                      <p:childTnLst>
                        <p:par>
                          <p:cTn id="45" fill="hold" nodeType="withGroup">
                            <p:stCondLst>
                              <p:cond delay="0"/>
                            </p:stCondLst>
                            <p:childTnLst>
                              <p:par>
                                <p:cTn id="46" presetID="3" presetClass="entr" presetSubtype="10" fill="hold" nodeType="clickEffect">
                                  <p:stCondLst>
                                    <p:cond delay="0"/>
                                  </p:stCondLst>
                                  <p:childTnLst>
                                    <p:set>
                                      <p:cBhvr>
                                        <p:cTn id="47" dur="1" fill="hold">
                                          <p:stCondLst>
                                            <p:cond delay="0"/>
                                          </p:stCondLst>
                                        </p:cTn>
                                        <p:tgtEl>
                                          <p:spTgt spid="10295"/>
                                        </p:tgtEl>
                                        <p:attrNameLst>
                                          <p:attrName>style.visibility</p:attrName>
                                        </p:attrNameLst>
                                      </p:cBhvr>
                                      <p:to>
                                        <p:strVal val="visible"/>
                                      </p:to>
                                    </p:set>
                                    <p:animEffect transition="in" filter="blinds(horizontal)">
                                      <p:cBhvr>
                                        <p:cTn id="48" dur="500"/>
                                        <p:tgtEl>
                                          <p:spTgt spid="10295"/>
                                        </p:tgtEl>
                                      </p:cBhvr>
                                    </p:animEffect>
                                  </p:childTnLst>
                                </p:cTn>
                              </p:par>
                            </p:childTnLst>
                          </p:cTn>
                        </p:par>
                      </p:childTnLst>
                    </p:cTn>
                  </p:par>
                  <p:par>
                    <p:cTn id="49" fill="hold" nodeType="clickPar">
                      <p:stCondLst>
                        <p:cond delay="indefinite"/>
                      </p:stCondLst>
                      <p:childTnLst>
                        <p:par>
                          <p:cTn id="50" fill="hold" nodeType="withGroup">
                            <p:stCondLst>
                              <p:cond delay="0"/>
                            </p:stCondLst>
                            <p:childTnLst>
                              <p:par>
                                <p:cTn id="51" presetID="5" presetClass="entr" presetSubtype="10" fill="hold" grpId="0" nodeType="clickEffect">
                                  <p:stCondLst>
                                    <p:cond delay="0"/>
                                  </p:stCondLst>
                                  <p:childTnLst>
                                    <p:set>
                                      <p:cBhvr>
                                        <p:cTn id="52" dur="1" fill="hold">
                                          <p:stCondLst>
                                            <p:cond delay="0"/>
                                          </p:stCondLst>
                                        </p:cTn>
                                        <p:tgtEl>
                                          <p:spTgt spid="10293"/>
                                        </p:tgtEl>
                                        <p:attrNameLst>
                                          <p:attrName>style.visibility</p:attrName>
                                        </p:attrNameLst>
                                      </p:cBhvr>
                                      <p:to>
                                        <p:strVal val="visible"/>
                                      </p:to>
                                    </p:set>
                                    <p:animEffect transition="in" filter="checkerboard(across)">
                                      <p:cBhvr>
                                        <p:cTn id="53" dur="500"/>
                                        <p:tgtEl>
                                          <p:spTgt spid="10293"/>
                                        </p:tgtEl>
                                      </p:cBhvr>
                                    </p:animEffect>
                                  </p:childTnLst>
                                </p:cTn>
                              </p:par>
                            </p:childTnLst>
                          </p:cTn>
                        </p:par>
                      </p:childTnLst>
                    </p:cTn>
                  </p:par>
                  <p:par>
                    <p:cTn id="54" fill="hold" nodeType="clickPar">
                      <p:stCondLst>
                        <p:cond delay="indefinite"/>
                      </p:stCondLst>
                      <p:childTnLst>
                        <p:par>
                          <p:cTn id="55" fill="hold" nodeType="withGroup">
                            <p:stCondLst>
                              <p:cond delay="0"/>
                            </p:stCondLst>
                            <p:childTnLst>
                              <p:par>
                                <p:cTn id="56" presetID="18" presetClass="entr" presetSubtype="12" fill="hold" nodeType="clickEffect">
                                  <p:stCondLst>
                                    <p:cond delay="0"/>
                                  </p:stCondLst>
                                  <p:childTnLst>
                                    <p:set>
                                      <p:cBhvr>
                                        <p:cTn id="57" dur="1" fill="hold">
                                          <p:stCondLst>
                                            <p:cond delay="0"/>
                                          </p:stCondLst>
                                        </p:cTn>
                                        <p:tgtEl>
                                          <p:spTgt spid="10304"/>
                                        </p:tgtEl>
                                        <p:attrNameLst>
                                          <p:attrName>style.visibility</p:attrName>
                                        </p:attrNameLst>
                                      </p:cBhvr>
                                      <p:to>
                                        <p:strVal val="visible"/>
                                      </p:to>
                                    </p:set>
                                    <p:animEffect transition="in" filter="strips(downLeft)">
                                      <p:cBhvr>
                                        <p:cTn id="58" dur="500"/>
                                        <p:tgtEl>
                                          <p:spTgt spid="10304"/>
                                        </p:tgtEl>
                                      </p:cBhvr>
                                    </p:animEffect>
                                  </p:childTnLst>
                                </p:cTn>
                              </p:par>
                            </p:childTnLst>
                          </p:cTn>
                        </p:par>
                      </p:childTnLst>
                    </p:cTn>
                  </p:par>
                  <p:par>
                    <p:cTn id="59" fill="hold" nodeType="clickPar">
                      <p:stCondLst>
                        <p:cond delay="indefinite"/>
                      </p:stCondLst>
                      <p:childTnLst>
                        <p:par>
                          <p:cTn id="60" fill="hold" nodeType="withGroup">
                            <p:stCondLst>
                              <p:cond delay="0"/>
                            </p:stCondLst>
                            <p:childTnLst>
                              <p:par>
                                <p:cTn id="61" presetID="1" presetClass="entr" presetSubtype="0" fill="hold" grpId="0" nodeType="clickEffect">
                                  <p:stCondLst>
                                    <p:cond delay="0"/>
                                  </p:stCondLst>
                                  <p:childTnLst>
                                    <p:set>
                                      <p:cBhvr>
                                        <p:cTn id="62" dur="1" fill="hold">
                                          <p:stCondLst>
                                            <p:cond delay="499"/>
                                          </p:stCondLst>
                                        </p:cTn>
                                        <p:tgtEl>
                                          <p:spTgt spid="10281"/>
                                        </p:tgtEl>
                                        <p:attrNameLst>
                                          <p:attrName>style.visibility</p:attrName>
                                        </p:attrNameLst>
                                      </p:cBhvr>
                                      <p:to>
                                        <p:strVal val="visible"/>
                                      </p:to>
                                    </p:set>
                                  </p:childTnLst>
                                </p:cTn>
                              </p:par>
                            </p:childTnLst>
                          </p:cTn>
                        </p:par>
                      </p:childTnLst>
                    </p:cTn>
                  </p:par>
                  <p:par>
                    <p:cTn id="63" fill="hold" nodeType="clickPar">
                      <p:stCondLst>
                        <p:cond delay="indefinite"/>
                      </p:stCondLst>
                      <p:childTnLst>
                        <p:par>
                          <p:cTn id="64" fill="hold" nodeType="withGroup">
                            <p:stCondLst>
                              <p:cond delay="0"/>
                            </p:stCondLst>
                            <p:childTnLst>
                              <p:par>
                                <p:cTn id="65" presetID="4" presetClass="entr" presetSubtype="16" fill="hold" nodeType="clickEffect">
                                  <p:stCondLst>
                                    <p:cond delay="0"/>
                                  </p:stCondLst>
                                  <p:childTnLst>
                                    <p:set>
                                      <p:cBhvr>
                                        <p:cTn id="66" dur="1" fill="hold">
                                          <p:stCondLst>
                                            <p:cond delay="0"/>
                                          </p:stCondLst>
                                        </p:cTn>
                                        <p:tgtEl>
                                          <p:spTgt spid="10283"/>
                                        </p:tgtEl>
                                        <p:attrNameLst>
                                          <p:attrName>style.visibility</p:attrName>
                                        </p:attrNameLst>
                                      </p:cBhvr>
                                      <p:to>
                                        <p:strVal val="visible"/>
                                      </p:to>
                                    </p:set>
                                    <p:animEffect transition="in" filter="box(in)">
                                      <p:cBhvr>
                                        <p:cTn id="67" dur="500"/>
                                        <p:tgtEl>
                                          <p:spTgt spid="10283"/>
                                        </p:tgtEl>
                                      </p:cBhvr>
                                    </p:animEffect>
                                  </p:childTnLst>
                                </p:cTn>
                              </p:par>
                            </p:childTnLst>
                          </p:cTn>
                        </p:par>
                      </p:childTnLst>
                    </p:cTn>
                  </p:par>
                  <p:par>
                    <p:cTn id="68" fill="hold" nodeType="clickPar">
                      <p:stCondLst>
                        <p:cond delay="indefinite"/>
                      </p:stCondLst>
                      <p:childTnLst>
                        <p:par>
                          <p:cTn id="69" fill="hold" nodeType="withGroup">
                            <p:stCondLst>
                              <p:cond delay="0"/>
                            </p:stCondLst>
                            <p:childTnLst>
                              <p:par>
                                <p:cTn id="70" presetID="1" presetClass="entr" presetSubtype="0" fill="hold" nodeType="clickEffect">
                                  <p:stCondLst>
                                    <p:cond delay="0"/>
                                  </p:stCondLst>
                                  <p:childTnLst>
                                    <p:set>
                                      <p:cBhvr>
                                        <p:cTn id="71" dur="1" fill="hold">
                                          <p:stCondLst>
                                            <p:cond delay="499"/>
                                          </p:stCondLst>
                                        </p:cTn>
                                        <p:tgtEl>
                                          <p:spTgt spid="10288"/>
                                        </p:tgtEl>
                                        <p:attrNameLst>
                                          <p:attrName>style.visibility</p:attrName>
                                        </p:attrNameLst>
                                      </p:cBhvr>
                                      <p:to>
                                        <p:strVal val="visible"/>
                                      </p:to>
                                    </p:set>
                                  </p:childTnLst>
                                </p:cTn>
                              </p:par>
                            </p:childTnLst>
                          </p:cTn>
                        </p:par>
                      </p:childTnLst>
                    </p:cTn>
                  </p:par>
                  <p:par>
                    <p:cTn id="72" fill="hold" nodeType="clickPar">
                      <p:stCondLst>
                        <p:cond delay="indefinite"/>
                      </p:stCondLst>
                      <p:childTnLst>
                        <p:par>
                          <p:cTn id="73" fill="hold" nodeType="withGroup">
                            <p:stCondLst>
                              <p:cond delay="0"/>
                            </p:stCondLst>
                            <p:childTnLst>
                              <p:par>
                                <p:cTn id="74" presetID="4" presetClass="entr" presetSubtype="16" fill="hold" nodeType="clickEffect">
                                  <p:stCondLst>
                                    <p:cond delay="0"/>
                                  </p:stCondLst>
                                  <p:childTnLst>
                                    <p:set>
                                      <p:cBhvr>
                                        <p:cTn id="75" dur="1" fill="hold">
                                          <p:stCondLst>
                                            <p:cond delay="0"/>
                                          </p:stCondLst>
                                        </p:cTn>
                                        <p:tgtEl>
                                          <p:spTgt spid="10242"/>
                                        </p:tgtEl>
                                        <p:attrNameLst>
                                          <p:attrName>style.visibility</p:attrName>
                                        </p:attrNameLst>
                                      </p:cBhvr>
                                      <p:to>
                                        <p:strVal val="visible"/>
                                      </p:to>
                                    </p:set>
                                    <p:animEffect transition="in" filter="box(in)">
                                      <p:cBhvr>
                                        <p:cTn id="76" dur="500"/>
                                        <p:tgtEl>
                                          <p:spTgt spid="102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5" grpId="0" animBg="1" autoUpdateAnimBg="0"/>
      <p:bldP spid="10271" grpId="0" autoUpdateAnimBg="0"/>
      <p:bldP spid="10272" grpId="0" autoUpdateAnimBg="0"/>
      <p:bldP spid="10274" grpId="0" animBg="1"/>
      <p:bldP spid="10281" grpId="0" animBg="1" autoUpdateAnimBg="0"/>
      <p:bldP spid="10291" grpId="0" autoUpdateAnimBg="0"/>
      <p:bldP spid="10293" grpId="0" autoUpdateAnimBg="0"/>
      <p:bldP spid="10296" grpId="0" autoUpdateAnimBg="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新产品销售模型</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827584" y="1772816"/>
                <a:ext cx="8127504" cy="4359697"/>
              </a:xfrm>
            </p:spPr>
            <p:txBody>
              <a:bodyPr/>
              <a:lstStyle/>
              <a:p>
                <a:pPr marL="0" lvl="0" indent="0">
                  <a:buNone/>
                </a:pPr>
                <a:r>
                  <a:rPr lang="en-US" altLang="zh-CN" b="1" dirty="0">
                    <a:solidFill>
                      <a:srgbClr val="FF0000"/>
                    </a:solidFill>
                  </a:rPr>
                  <a:t>1.</a:t>
                </a:r>
                <a:r>
                  <a:rPr lang="zh-CN" altLang="zh-CN" b="1" dirty="0">
                    <a:solidFill>
                      <a:srgbClr val="FF0000"/>
                    </a:solidFill>
                  </a:rPr>
                  <a:t>新产品销售的</a:t>
                </a:r>
                <a:r>
                  <a:rPr lang="en-US" altLang="zh-CN" b="1" dirty="0">
                    <a:solidFill>
                      <a:srgbClr val="FF0000"/>
                    </a:solidFill>
                  </a:rPr>
                  <a:t>Malthus</a:t>
                </a:r>
                <a:r>
                  <a:rPr lang="zh-CN" altLang="zh-CN" b="1" dirty="0">
                    <a:solidFill>
                      <a:srgbClr val="FF0000"/>
                    </a:solidFill>
                  </a:rPr>
                  <a:t>模型</a:t>
                </a:r>
              </a:p>
              <a:p>
                <a:r>
                  <a:rPr lang="zh-CN" altLang="zh-CN" sz="2400" dirty="0"/>
                  <a:t>著名的英国统计学家托马斯·马尔萨斯（</a:t>
                </a:r>
                <a:r>
                  <a:rPr lang="en-US" altLang="zh-CN" sz="2400" dirty="0"/>
                  <a:t>Thomas Malthus</a:t>
                </a:r>
                <a:r>
                  <a:rPr lang="zh-CN" altLang="zh-CN" sz="2400" dirty="0"/>
                  <a:t>）在</a:t>
                </a:r>
                <a:r>
                  <a:rPr lang="en-US" altLang="zh-CN" sz="2400" dirty="0"/>
                  <a:t>1798</a:t>
                </a:r>
                <a:r>
                  <a:rPr lang="zh-CN" altLang="zh-CN" sz="2400" dirty="0"/>
                  <a:t>年提出了</a:t>
                </a:r>
                <a:r>
                  <a:rPr lang="en-US" altLang="zh-CN" sz="2400" dirty="0"/>
                  <a:t>Malthus</a:t>
                </a:r>
                <a:r>
                  <a:rPr lang="zh-CN" altLang="zh-CN" sz="2400" dirty="0"/>
                  <a:t>模型。用</a:t>
                </a:r>
                <a14:m>
                  <m:oMath xmlns:m="http://schemas.openxmlformats.org/officeDocument/2006/math">
                    <m:r>
                      <m:rPr>
                        <m:sty m:val="p"/>
                      </m:rPr>
                      <a:rPr lang="en-US" altLang="zh-CN" sz="2400" b="0" i="0" smtClean="0">
                        <a:latin typeface="Cambria Math"/>
                      </a:rPr>
                      <m:t>N</m:t>
                    </m:r>
                    <m:r>
                      <a:rPr lang="en-US" altLang="zh-CN" sz="2400" i="1">
                        <a:latin typeface="Cambria Math"/>
                      </a:rPr>
                      <m:t>(</m:t>
                    </m:r>
                    <m:r>
                      <a:rPr lang="en-US" altLang="zh-CN" sz="2400" i="1">
                        <a:latin typeface="Cambria Math"/>
                      </a:rPr>
                      <m:t>𝑡</m:t>
                    </m:r>
                    <m:r>
                      <a:rPr lang="en-US" altLang="zh-CN" sz="2400" i="1">
                        <a:latin typeface="Cambria Math"/>
                      </a:rPr>
                      <m:t>)</m:t>
                    </m:r>
                  </m:oMath>
                </a14:m>
                <a:r>
                  <a:rPr lang="zh-CN" altLang="zh-CN" sz="2400" dirty="0"/>
                  <a:t>表示第</a:t>
                </a:r>
                <a14:m>
                  <m:oMath xmlns:m="http://schemas.openxmlformats.org/officeDocument/2006/math">
                    <m:r>
                      <a:rPr lang="en-US" altLang="zh-CN" sz="2400" i="1">
                        <a:latin typeface="Cambria Math"/>
                      </a:rPr>
                      <m:t>𝑡</m:t>
                    </m:r>
                  </m:oMath>
                </a14:m>
                <a:r>
                  <a:rPr lang="zh-CN" altLang="zh-CN" sz="2400" dirty="0"/>
                  <a:t>时刻购买了新产品的人数，根据</a:t>
                </a:r>
                <a:r>
                  <a:rPr lang="en-US" altLang="zh-CN" sz="2400" dirty="0"/>
                  <a:t>Malthus</a:t>
                </a:r>
                <a:r>
                  <a:rPr lang="zh-CN" altLang="zh-CN" sz="2400" dirty="0"/>
                  <a:t>模型的理论，我们有单位时间内购买了新产品的人数的增量与当时购买了新产品的人数成正比例。</a:t>
                </a:r>
              </a:p>
              <a:p>
                <a:r>
                  <a:rPr lang="zh-CN" altLang="zh-CN" sz="2400" dirty="0"/>
                  <a:t>则模型的方程可以表示为：</a:t>
                </a:r>
              </a:p>
              <a:p>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827584" y="1772816"/>
                <a:ext cx="8127504" cy="4359697"/>
              </a:xfrm>
              <a:blipFill rotWithShape="1">
                <a:blip r:embed="rId2"/>
                <a:stretch>
                  <a:fillRect l="-1950" t="-2098"/>
                </a:stretch>
              </a:blipFill>
            </p:spPr>
            <p:txBody>
              <a:bodyPr/>
              <a:lstStyle/>
              <a:p>
                <a:r>
                  <a:rPr lang="zh-CN" altLang="en-US">
                    <a:noFill/>
                  </a:rPr>
                  <a:t> </a:t>
                </a:r>
              </a:p>
            </p:txBody>
          </p:sp>
        </mc:Fallback>
      </mc:AlternateContent>
      <p:sp>
        <p:nvSpPr>
          <p:cNvPr id="4" name="灯片编号占位符 3"/>
          <p:cNvSpPr>
            <a:spLocks noGrp="1"/>
          </p:cNvSpPr>
          <p:nvPr>
            <p:ph type="sldNum" sz="quarter" idx="12"/>
          </p:nvPr>
        </p:nvSpPr>
        <p:spPr/>
        <p:txBody>
          <a:bodyPr/>
          <a:lstStyle/>
          <a:p>
            <a:pPr>
              <a:defRPr/>
            </a:pPr>
            <a:fld id="{B5E95236-D0C1-4D31-8D61-5EF5DA33B082}" type="slidenum">
              <a:rPr lang="en-US" altLang="zh-CN" smtClean="0"/>
              <a:pPr>
                <a:defRPr/>
              </a:pPr>
              <a:t>21</a:t>
            </a:fld>
            <a:endParaRPr lang="en-US" altLang="zh-CN"/>
          </a:p>
        </p:txBody>
      </p:sp>
      <p:sp>
        <p:nvSpPr>
          <p:cNvPr id="5" name="AutoShape 1" descr="C:\Users\DELL\AppData\Roaming\Tencent\Users\124558160\QQ\WinTemp\RichOle\K6E8_4{9`R7WG)J78@wYB.png"/>
          <p:cNvSpPr>
            <a:spLocks noChangeAspect="1" noChangeArrowheads="1"/>
          </p:cNvSpPr>
          <p:nvPr/>
        </p:nvSpPr>
        <p:spPr bwMode="auto">
          <a:xfrm>
            <a:off x="0" y="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AutoShape 2" descr="C:\Users\DELL\AppData\Roaming\Tencent\Users\124558160\QQ\WinTemp\RichOle\K6E8_4{9`R7WG)J78@wYB.png"/>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798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1640" y="4869160"/>
            <a:ext cx="7154977" cy="7200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475163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899592" y="2017713"/>
                <a:ext cx="8055496" cy="4114800"/>
              </a:xfrm>
            </p:spPr>
            <p:txBody>
              <a:bodyPr/>
              <a:lstStyle/>
              <a:p>
                <a:r>
                  <a:rPr lang="zh-CN" altLang="zh-CN" sz="2800" dirty="0"/>
                  <a:t>容易求得（</a:t>
                </a:r>
                <a:r>
                  <a:rPr lang="en-US" altLang="zh-CN" sz="2800" dirty="0"/>
                  <a:t>3.2.1</a:t>
                </a:r>
                <a:r>
                  <a:rPr lang="zh-CN" altLang="zh-CN" sz="2800" dirty="0"/>
                  <a:t>）式的解为：</a:t>
                </a:r>
                <a14:m>
                  <m:oMath xmlns:m="http://schemas.openxmlformats.org/officeDocument/2006/math">
                    <m:r>
                      <m:rPr>
                        <m:sty m:val="p"/>
                      </m:rPr>
                      <a:rPr lang="en-US" altLang="zh-CN" sz="2800">
                        <a:latin typeface="Cambria Math"/>
                      </a:rPr>
                      <m:t>N</m:t>
                    </m:r>
                    <m:d>
                      <m:dPr>
                        <m:ctrlPr>
                          <a:rPr lang="en-US" altLang="zh-CN" sz="2800" i="1">
                            <a:latin typeface="Cambria Math" panose="02040503050406030204" pitchFamily="18" charset="0"/>
                          </a:rPr>
                        </m:ctrlPr>
                      </m:dPr>
                      <m:e>
                        <m:r>
                          <a:rPr lang="en-US" altLang="zh-CN" sz="2800" i="1">
                            <a:latin typeface="Cambria Math"/>
                          </a:rPr>
                          <m:t>𝑡</m:t>
                        </m:r>
                      </m:e>
                    </m:d>
                    <m:r>
                      <a:rPr lang="en-US" altLang="zh-CN" sz="2800" b="0" i="1" smtClean="0">
                        <a:latin typeface="Cambria Math"/>
                      </a:rPr>
                      <m:t>=</m:t>
                    </m:r>
                    <m:sSub>
                      <m:sSubPr>
                        <m:ctrlPr>
                          <a:rPr lang="en-US" altLang="zh-CN" sz="2800" b="0" i="1" smtClean="0">
                            <a:latin typeface="Cambria Math" panose="02040503050406030204" pitchFamily="18" charset="0"/>
                          </a:rPr>
                        </m:ctrlPr>
                      </m:sSubPr>
                      <m:e>
                        <m:r>
                          <a:rPr lang="en-US" altLang="zh-CN" sz="2800" b="0" i="1" smtClean="0">
                            <a:latin typeface="Cambria Math"/>
                          </a:rPr>
                          <m:t>𝑁</m:t>
                        </m:r>
                      </m:e>
                      <m:sub>
                        <m:r>
                          <a:rPr lang="en-US" altLang="zh-CN" sz="2800" b="0" i="1" smtClean="0">
                            <a:latin typeface="Cambria Math"/>
                          </a:rPr>
                          <m:t>0</m:t>
                        </m:r>
                      </m:sub>
                    </m:sSub>
                    <m:sSup>
                      <m:sSupPr>
                        <m:ctrlPr>
                          <a:rPr lang="en-US" altLang="zh-CN" sz="2800" b="0" i="1" smtClean="0">
                            <a:latin typeface="Cambria Math" panose="02040503050406030204" pitchFamily="18" charset="0"/>
                          </a:rPr>
                        </m:ctrlPr>
                      </m:sSupPr>
                      <m:e>
                        <m:r>
                          <a:rPr lang="en-US" altLang="zh-CN" sz="2800" b="0" i="1" smtClean="0">
                            <a:latin typeface="Cambria Math"/>
                          </a:rPr>
                          <m:t>𝑒</m:t>
                        </m:r>
                      </m:e>
                      <m:sup>
                        <m:r>
                          <a:rPr lang="en-US" altLang="zh-CN" sz="2800" b="0" i="1" smtClean="0">
                            <a:latin typeface="Cambria Math"/>
                          </a:rPr>
                          <m:t>𝑟𝑡</m:t>
                        </m:r>
                      </m:sup>
                    </m:sSup>
                  </m:oMath>
                </a14:m>
                <a:r>
                  <a:rPr lang="zh-CN" altLang="en-US" sz="2800" dirty="0"/>
                  <a:t>，</a:t>
                </a:r>
                <a:r>
                  <a:rPr lang="zh-CN" altLang="zh-CN" sz="2800" dirty="0"/>
                  <a:t>其中</a:t>
                </a:r>
                <a14:m>
                  <m:oMath xmlns:m="http://schemas.openxmlformats.org/officeDocument/2006/math">
                    <m:r>
                      <a:rPr lang="en-US" altLang="zh-CN" sz="2800" b="0" i="1" smtClean="0">
                        <a:latin typeface="Cambria Math"/>
                      </a:rPr>
                      <m:t>𝑟</m:t>
                    </m:r>
                  </m:oMath>
                </a14:m>
                <a:r>
                  <a:rPr lang="zh-CN" altLang="zh-CN" sz="2800" dirty="0"/>
                  <a:t>是购买了新产品人数的净增长率，</a:t>
                </a:r>
                <a14:m>
                  <m:oMath xmlns:m="http://schemas.openxmlformats.org/officeDocument/2006/math">
                    <m:sSub>
                      <m:sSubPr>
                        <m:ctrlPr>
                          <a:rPr lang="en-US" altLang="zh-CN" sz="2800" i="1" smtClean="0">
                            <a:latin typeface="Cambria Math" panose="02040503050406030204" pitchFamily="18" charset="0"/>
                          </a:rPr>
                        </m:ctrlPr>
                      </m:sSubPr>
                      <m:e>
                        <m:r>
                          <a:rPr lang="en-US" altLang="zh-CN" sz="2800" b="0" i="1" smtClean="0">
                            <a:latin typeface="Cambria Math"/>
                          </a:rPr>
                          <m:t>𝑡</m:t>
                        </m:r>
                      </m:e>
                      <m:sub>
                        <m:r>
                          <a:rPr lang="en-US" altLang="zh-CN" sz="2800" b="0" i="1" smtClean="0">
                            <a:latin typeface="Cambria Math"/>
                          </a:rPr>
                          <m:t>0</m:t>
                        </m:r>
                      </m:sub>
                    </m:sSub>
                  </m:oMath>
                </a14:m>
                <a:r>
                  <a:rPr lang="zh-CN" altLang="zh-CN" sz="2800" dirty="0"/>
                  <a:t>是初始时间，</a:t>
                </a:r>
                <a:r>
                  <a:rPr lang="zh-CN" altLang="en-US" sz="2800" dirty="0"/>
                  <a:t>若</a:t>
                </a:r>
                <a14:m>
                  <m:oMath xmlns:m="http://schemas.openxmlformats.org/officeDocument/2006/math">
                    <m:r>
                      <a:rPr lang="en-US" altLang="zh-CN" sz="2800" i="1">
                        <a:latin typeface="Cambria Math"/>
                      </a:rPr>
                      <m:t>𝑟</m:t>
                    </m:r>
                    <m:r>
                      <a:rPr lang="en-US" altLang="zh-CN" sz="2800" b="0" i="1" smtClean="0">
                        <a:latin typeface="Cambria Math"/>
                      </a:rPr>
                      <m:t>&gt;0</m:t>
                    </m:r>
                  </m:oMath>
                </a14:m>
                <a:r>
                  <a:rPr lang="zh-CN" altLang="en-US" sz="2800" dirty="0"/>
                  <a:t>，</a:t>
                </a:r>
                <a:r>
                  <a:rPr lang="zh-CN" altLang="zh-CN" sz="2800" dirty="0"/>
                  <a:t>则模型中的购买了新产品的人数将呈指数级数增长。</a:t>
                </a:r>
                <a:endParaRPr lang="en-US" altLang="zh-CN" sz="2800" dirty="0"/>
              </a:p>
              <a:p>
                <a:r>
                  <a:rPr lang="en-US" altLang="zh-CN" sz="2800" dirty="0"/>
                  <a:t>Malthus</a:t>
                </a:r>
                <a:r>
                  <a:rPr lang="zh-CN" altLang="zh-CN" sz="2800" dirty="0"/>
                  <a:t>模型较符合一种</a:t>
                </a:r>
                <a:r>
                  <a:rPr lang="zh-CN" altLang="zh-CN" sz="2800" b="1" dirty="0">
                    <a:solidFill>
                      <a:srgbClr val="FF0000"/>
                    </a:solidFill>
                  </a:rPr>
                  <a:t>新产品刚刚上市</a:t>
                </a:r>
                <a:r>
                  <a:rPr lang="zh-CN" altLang="zh-CN" sz="2800" dirty="0"/>
                  <a:t>，并且非常畅销的情况，可是这仅限于在很短的时间内，因为购买新产品的人数是有限的，市场对新产品需求量也是有限的，当产品有一定的普及率时，将不可能再呈指数级数增长。</a:t>
                </a:r>
              </a:p>
              <a:p>
                <a:endParaRPr lang="zh-CN" altLang="en-US" sz="2800"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899592" y="2017713"/>
                <a:ext cx="8055496" cy="4114800"/>
              </a:xfrm>
              <a:blipFill rotWithShape="1">
                <a:blip r:embed="rId2"/>
                <a:stretch>
                  <a:fillRect l="-379" t="-1778" r="-379" b="-1481"/>
                </a:stretch>
              </a:blipFill>
            </p:spPr>
            <p:txBody>
              <a:bodyPr/>
              <a:lstStyle/>
              <a:p>
                <a:r>
                  <a:rPr lang="zh-CN" altLang="en-US">
                    <a:noFill/>
                  </a:rPr>
                  <a:t> </a:t>
                </a:r>
              </a:p>
            </p:txBody>
          </p:sp>
        </mc:Fallback>
      </mc:AlternateContent>
      <p:sp>
        <p:nvSpPr>
          <p:cNvPr id="4" name="灯片编号占位符 3"/>
          <p:cNvSpPr>
            <a:spLocks noGrp="1"/>
          </p:cNvSpPr>
          <p:nvPr>
            <p:ph type="sldNum" sz="quarter" idx="12"/>
          </p:nvPr>
        </p:nvSpPr>
        <p:spPr/>
        <p:txBody>
          <a:bodyPr/>
          <a:lstStyle/>
          <a:p>
            <a:pPr>
              <a:defRPr/>
            </a:pPr>
            <a:fld id="{B5E95236-D0C1-4D31-8D61-5EF5DA33B082}" type="slidenum">
              <a:rPr lang="en-US" altLang="zh-CN" smtClean="0"/>
              <a:pPr>
                <a:defRPr/>
              </a:pPr>
              <a:t>22</a:t>
            </a:fld>
            <a:endParaRPr lang="en-US" altLang="zh-CN"/>
          </a:p>
        </p:txBody>
      </p:sp>
    </p:spTree>
    <p:extLst>
      <p:ext uri="{BB962C8B-B14F-4D97-AF65-F5344CB8AC3E}">
        <p14:creationId xmlns:p14="http://schemas.microsoft.com/office/powerpoint/2010/main" val="26808704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a:t>
            </a:r>
            <a:r>
              <a:rPr lang="zh-CN" altLang="zh-CN" dirty="0"/>
              <a:t>新产品销售的</a:t>
            </a:r>
            <a:r>
              <a:rPr lang="en-US" altLang="zh-CN" dirty="0">
                <a:latin typeface="Times New Roman" panose="02020603050405020304" pitchFamily="18" charset="0"/>
                <a:cs typeface="Times New Roman" panose="02020603050405020304" pitchFamily="18" charset="0"/>
              </a:rPr>
              <a:t>Logistic</a:t>
            </a:r>
            <a:r>
              <a:rPr lang="zh-CN" altLang="zh-CN" dirty="0"/>
              <a:t>模型</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827584" y="2017713"/>
                <a:ext cx="8127504" cy="4114800"/>
              </a:xfrm>
            </p:spPr>
            <p:txBody>
              <a:bodyPr/>
              <a:lstStyle/>
              <a:p>
                <a:pPr>
                  <a:lnSpc>
                    <a:spcPct val="150000"/>
                  </a:lnSpc>
                </a:pPr>
                <a:r>
                  <a:rPr lang="zh-CN" altLang="zh-CN" sz="2800" dirty="0">
                    <a:latin typeface="Times New Roman" panose="02020603050405020304" pitchFamily="18" charset="0"/>
                    <a:cs typeface="Times New Roman" panose="02020603050405020304" pitchFamily="18" charset="0"/>
                  </a:rPr>
                  <a:t>考虑市场对新产品需求量的限制，则</a:t>
                </a:r>
                <a:r>
                  <a:rPr lang="en-US" altLang="zh-CN" sz="2800" dirty="0">
                    <a:latin typeface="Times New Roman" panose="02020603050405020304" pitchFamily="18" charset="0"/>
                    <a:cs typeface="Times New Roman" panose="02020603050405020304" pitchFamily="18" charset="0"/>
                  </a:rPr>
                  <a:t>Malthus</a:t>
                </a:r>
                <a:r>
                  <a:rPr lang="zh-CN" altLang="zh-CN" sz="2800" dirty="0">
                    <a:latin typeface="Times New Roman" panose="02020603050405020304" pitchFamily="18" charset="0"/>
                    <a:cs typeface="Times New Roman" panose="02020603050405020304" pitchFamily="18" charset="0"/>
                  </a:rPr>
                  <a:t>模型就必须改进。假设</a:t>
                </a:r>
                <a14:m>
                  <m:oMath xmlns:m="http://schemas.openxmlformats.org/officeDocument/2006/math">
                    <m:r>
                      <a:rPr lang="en-US" altLang="zh-CN" sz="2800" b="0" i="1" smtClean="0">
                        <a:latin typeface="Cambria Math"/>
                      </a:rPr>
                      <m:t>𝐾</m:t>
                    </m:r>
                  </m:oMath>
                </a14:m>
                <a:r>
                  <a:rPr lang="zh-CN" altLang="zh-CN" sz="2800" dirty="0">
                    <a:latin typeface="Times New Roman" panose="02020603050405020304" pitchFamily="18" charset="0"/>
                    <a:cs typeface="Times New Roman" panose="02020603050405020304" pitchFamily="18" charset="0"/>
                  </a:rPr>
                  <a:t>是市场中对新产品有需求的潜在消费者总人数，购买新产品人数的增长率随</a:t>
                </a:r>
                <a14:m>
                  <m:oMath xmlns:m="http://schemas.openxmlformats.org/officeDocument/2006/math">
                    <m:r>
                      <m:rPr>
                        <m:sty m:val="p"/>
                      </m:rPr>
                      <a:rPr lang="en-US" altLang="zh-CN" sz="2800">
                        <a:latin typeface="Cambria Math"/>
                      </a:rPr>
                      <m:t>N</m:t>
                    </m:r>
                    <m:r>
                      <a:rPr lang="en-US" altLang="zh-CN" sz="2800" i="1">
                        <a:latin typeface="Cambria Math"/>
                      </a:rPr>
                      <m:t>(</m:t>
                    </m:r>
                    <m:r>
                      <a:rPr lang="en-US" altLang="zh-CN" sz="2800" i="1">
                        <a:latin typeface="Cambria Math"/>
                      </a:rPr>
                      <m:t>𝑡</m:t>
                    </m:r>
                    <m:r>
                      <a:rPr lang="en-US" altLang="zh-CN" sz="2800" i="1">
                        <a:latin typeface="Cambria Math"/>
                      </a:rPr>
                      <m:t>)</m:t>
                    </m:r>
                  </m:oMath>
                </a14:m>
                <a:r>
                  <a:rPr lang="zh-CN" altLang="zh-CN" sz="2800" dirty="0">
                    <a:latin typeface="Times New Roman" panose="02020603050405020304" pitchFamily="18" charset="0"/>
                    <a:cs typeface="Times New Roman" panose="02020603050405020304" pitchFamily="18" charset="0"/>
                  </a:rPr>
                  <a:t>的增加而减少，当</a:t>
                </a:r>
                <a14:m>
                  <m:oMath xmlns:m="http://schemas.openxmlformats.org/officeDocument/2006/math">
                    <m:r>
                      <m:rPr>
                        <m:sty m:val="p"/>
                      </m:rPr>
                      <a:rPr lang="en-US" altLang="zh-CN" sz="2800">
                        <a:latin typeface="Cambria Math"/>
                      </a:rPr>
                      <m:t>N</m:t>
                    </m:r>
                    <m:r>
                      <a:rPr lang="en-US" altLang="zh-CN" sz="2800" i="1">
                        <a:latin typeface="Cambria Math"/>
                      </a:rPr>
                      <m:t>(</m:t>
                    </m:r>
                    <m:r>
                      <a:rPr lang="en-US" altLang="zh-CN" sz="2800" i="1">
                        <a:latin typeface="Cambria Math"/>
                      </a:rPr>
                      <m:t>𝑡</m:t>
                    </m:r>
                    <m:r>
                      <a:rPr lang="en-US" altLang="zh-CN" sz="2800" i="1">
                        <a:latin typeface="Cambria Math"/>
                      </a:rPr>
                      <m:t>)→</m:t>
                    </m:r>
                    <m:r>
                      <a:rPr lang="en-US" altLang="zh-CN" sz="2800" b="0" i="1" smtClean="0">
                        <a:latin typeface="Cambria Math"/>
                        <a:ea typeface="Cambria Math"/>
                      </a:rPr>
                      <m:t>𝐾</m:t>
                    </m:r>
                  </m:oMath>
                </a14:m>
                <a:r>
                  <a:rPr lang="zh-CN" altLang="zh-CN" sz="2800" dirty="0">
                    <a:latin typeface="Times New Roman" panose="02020603050405020304" pitchFamily="18" charset="0"/>
                    <a:cs typeface="Times New Roman" panose="02020603050405020304" pitchFamily="18" charset="0"/>
                  </a:rPr>
                  <a:t>时，购买新产品的人数的增长率趋于</a:t>
                </a:r>
                <a:r>
                  <a:rPr lang="en-US" altLang="zh-CN" sz="2800" dirty="0">
                    <a:latin typeface="Times New Roman" panose="02020603050405020304" pitchFamily="18" charset="0"/>
                    <a:cs typeface="Times New Roman" panose="02020603050405020304" pitchFamily="18" charset="0"/>
                  </a:rPr>
                  <a:t>0</a:t>
                </a:r>
                <a:r>
                  <a:rPr lang="zh-CN" altLang="zh-CN" sz="2800" dirty="0">
                    <a:latin typeface="Times New Roman" panose="02020603050405020304" pitchFamily="18" charset="0"/>
                    <a:cs typeface="Times New Roman" panose="02020603050405020304" pitchFamily="18" charset="0"/>
                  </a:rPr>
                  <a:t>。其模型的方程为：</a:t>
                </a:r>
              </a:p>
              <a:p>
                <a:endParaRPr lang="zh-CN" altLang="en-US" dirty="0">
                  <a:latin typeface="Times New Roman" panose="02020603050405020304" pitchFamily="18" charset="0"/>
                  <a:cs typeface="Times New Roman" panose="02020603050405020304" pitchFamily="18" charset="0"/>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827584" y="2017713"/>
                <a:ext cx="8127504" cy="4114800"/>
              </a:xfrm>
              <a:blipFill rotWithShape="1">
                <a:blip r:embed="rId2"/>
                <a:stretch>
                  <a:fillRect l="-375" r="-675"/>
                </a:stretch>
              </a:blipFill>
            </p:spPr>
            <p:txBody>
              <a:bodyPr/>
              <a:lstStyle/>
              <a:p>
                <a:r>
                  <a:rPr lang="zh-CN" altLang="en-US">
                    <a:noFill/>
                  </a:rPr>
                  <a:t> </a:t>
                </a:r>
              </a:p>
            </p:txBody>
          </p:sp>
        </mc:Fallback>
      </mc:AlternateContent>
      <p:sp>
        <p:nvSpPr>
          <p:cNvPr id="4" name="灯片编号占位符 3"/>
          <p:cNvSpPr>
            <a:spLocks noGrp="1"/>
          </p:cNvSpPr>
          <p:nvPr>
            <p:ph type="sldNum" sz="quarter" idx="12"/>
          </p:nvPr>
        </p:nvSpPr>
        <p:spPr/>
        <p:txBody>
          <a:bodyPr/>
          <a:lstStyle/>
          <a:p>
            <a:pPr>
              <a:defRPr/>
            </a:pPr>
            <a:fld id="{B5E95236-D0C1-4D31-8D61-5EF5DA33B082}" type="slidenum">
              <a:rPr lang="en-US" altLang="zh-CN" smtClean="0"/>
              <a:pPr>
                <a:defRPr/>
              </a:pPr>
              <a:t>23</a:t>
            </a:fld>
            <a:endParaRPr lang="en-US" altLang="zh-CN"/>
          </a:p>
        </p:txBody>
      </p:sp>
      <p:pic>
        <p:nvPicPr>
          <p:cNvPr id="80897" name="Picture 1" descr="C:\Users\DELL\AppData\Roaming\Tencent\Users\124558160\QQ\WinTemp\RichOle\MTRI}[IFKLLDFRLVKK_GMA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1600" y="5373216"/>
            <a:ext cx="8086498" cy="7920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12343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zh-CN" sz="2400" dirty="0"/>
                  <a:t>可以求得（</a:t>
                </a:r>
                <a:r>
                  <a:rPr lang="en-US" altLang="zh-CN" sz="2400" dirty="0"/>
                  <a:t>3.2.2</a:t>
                </a:r>
                <a:r>
                  <a:rPr lang="zh-CN" altLang="zh-CN" sz="2400" dirty="0"/>
                  <a:t>）式的解为：</a:t>
                </a:r>
                <a:r>
                  <a:rPr lang="en-US" altLang="zh-CN" sz="2400" dirty="0"/>
                  <a:t> </a:t>
                </a:r>
                <a14:m>
                  <m:oMath xmlns:m="http://schemas.openxmlformats.org/officeDocument/2006/math">
                    <m:r>
                      <m:rPr>
                        <m:sty m:val="p"/>
                      </m:rPr>
                      <a:rPr lang="en-US" altLang="zh-CN" sz="2400">
                        <a:latin typeface="Cambria Math"/>
                      </a:rPr>
                      <m:t>N</m:t>
                    </m:r>
                    <m:d>
                      <m:dPr>
                        <m:ctrlPr>
                          <a:rPr lang="en-US" altLang="zh-CN" sz="2400" i="1">
                            <a:latin typeface="Cambria Math" panose="02040503050406030204" pitchFamily="18" charset="0"/>
                          </a:rPr>
                        </m:ctrlPr>
                      </m:dPr>
                      <m:e>
                        <m:r>
                          <a:rPr lang="en-US" altLang="zh-CN" sz="2400" i="1">
                            <a:latin typeface="Cambria Math"/>
                          </a:rPr>
                          <m:t>𝑡</m:t>
                        </m:r>
                      </m:e>
                    </m:d>
                    <m:r>
                      <a:rPr lang="en-US" altLang="zh-CN" sz="2400" b="0" i="1" smtClean="0">
                        <a:latin typeface="Cambria Math"/>
                      </a:rPr>
                      <m:t>=</m:t>
                    </m:r>
                    <m:f>
                      <m:fPr>
                        <m:ctrlPr>
                          <a:rPr lang="en-US" altLang="zh-CN" sz="2400" b="0" i="1" smtClean="0">
                            <a:latin typeface="Cambria Math" panose="02040503050406030204" pitchFamily="18" charset="0"/>
                          </a:rPr>
                        </m:ctrlPr>
                      </m:fPr>
                      <m:num>
                        <m:r>
                          <a:rPr lang="en-US" altLang="zh-CN" sz="2400" b="0" i="1" smtClean="0">
                            <a:latin typeface="Cambria Math"/>
                          </a:rPr>
                          <m:t>𝐾</m:t>
                        </m:r>
                      </m:num>
                      <m:den>
                        <m:r>
                          <a:rPr lang="en-US" altLang="zh-CN" sz="2400" b="0" i="1" smtClean="0">
                            <a:latin typeface="Cambria Math"/>
                          </a:rPr>
                          <m:t>1+(</m:t>
                        </m:r>
                        <m:f>
                          <m:fPr>
                            <m:ctrlPr>
                              <a:rPr lang="en-US" altLang="zh-CN" sz="2400" b="0" i="1" smtClean="0">
                                <a:latin typeface="Cambria Math" panose="02040503050406030204" pitchFamily="18" charset="0"/>
                              </a:rPr>
                            </m:ctrlPr>
                          </m:fPr>
                          <m:num>
                            <m:r>
                              <a:rPr lang="en-US" altLang="zh-CN" sz="2400" b="0" i="1" smtClean="0">
                                <a:latin typeface="Cambria Math"/>
                              </a:rPr>
                              <m:t>𝐾</m:t>
                            </m:r>
                          </m:num>
                          <m:den>
                            <m:sSub>
                              <m:sSubPr>
                                <m:ctrlPr>
                                  <a:rPr lang="en-US" altLang="zh-CN" sz="2400" b="0" i="1" smtClean="0">
                                    <a:latin typeface="Cambria Math" panose="02040503050406030204" pitchFamily="18" charset="0"/>
                                  </a:rPr>
                                </m:ctrlPr>
                              </m:sSubPr>
                              <m:e>
                                <m:r>
                                  <a:rPr lang="en-US" altLang="zh-CN" sz="2400" b="0" i="1" smtClean="0">
                                    <a:latin typeface="Cambria Math"/>
                                  </a:rPr>
                                  <m:t>𝑁</m:t>
                                </m:r>
                              </m:e>
                              <m:sub>
                                <m:r>
                                  <a:rPr lang="en-US" altLang="zh-CN" sz="2400" b="0" i="1" smtClean="0">
                                    <a:latin typeface="Cambria Math"/>
                                  </a:rPr>
                                  <m:t>0</m:t>
                                </m:r>
                              </m:sub>
                            </m:sSub>
                          </m:den>
                        </m:f>
                        <m:r>
                          <a:rPr lang="en-US" altLang="zh-CN" sz="2400" b="0" i="1" smtClean="0">
                            <a:latin typeface="Cambria Math"/>
                          </a:rPr>
                          <m:t>−1)</m:t>
                        </m:r>
                        <m:sSup>
                          <m:sSupPr>
                            <m:ctrlPr>
                              <a:rPr lang="en-US" altLang="zh-CN" sz="2400" b="0" i="1" smtClean="0">
                                <a:latin typeface="Cambria Math" panose="02040503050406030204" pitchFamily="18" charset="0"/>
                              </a:rPr>
                            </m:ctrlPr>
                          </m:sSupPr>
                          <m:e>
                            <m:r>
                              <a:rPr lang="en-US" altLang="zh-CN" sz="2400" b="0" i="1" smtClean="0">
                                <a:latin typeface="Cambria Math"/>
                              </a:rPr>
                              <m:t>𝑒</m:t>
                            </m:r>
                          </m:e>
                          <m:sup>
                            <m:r>
                              <a:rPr lang="en-US" altLang="zh-CN" sz="2400" b="0" i="1" smtClean="0">
                                <a:latin typeface="Cambria Math"/>
                              </a:rPr>
                              <m:t>−</m:t>
                            </m:r>
                            <m:r>
                              <a:rPr lang="en-US" altLang="zh-CN" sz="2400" b="0" i="1" smtClean="0">
                                <a:latin typeface="Cambria Math"/>
                              </a:rPr>
                              <m:t>𝑟𝑡</m:t>
                            </m:r>
                          </m:sup>
                        </m:sSup>
                      </m:den>
                    </m:f>
                  </m:oMath>
                </a14:m>
                <a:endParaRPr lang="en-US" altLang="zh-CN" sz="2400" dirty="0"/>
              </a:p>
              <a:p>
                <a:r>
                  <a:rPr lang="zh-CN" altLang="zh-CN" sz="2400" dirty="0"/>
                  <a:t>设参数</a:t>
                </a:r>
                <a14:m>
                  <m:oMath xmlns:m="http://schemas.openxmlformats.org/officeDocument/2006/math">
                    <m:sSub>
                      <m:sSubPr>
                        <m:ctrlPr>
                          <a:rPr lang="en-US" altLang="zh-CN" sz="2400" i="1" smtClean="0">
                            <a:latin typeface="Cambria Math" panose="02040503050406030204" pitchFamily="18" charset="0"/>
                          </a:rPr>
                        </m:ctrlPr>
                      </m:sSubPr>
                      <m:e>
                        <m:r>
                          <a:rPr lang="en-US" altLang="zh-CN" sz="2400" b="0" i="1" smtClean="0">
                            <a:latin typeface="Cambria Math"/>
                          </a:rPr>
                          <m:t>𝑁</m:t>
                        </m:r>
                      </m:e>
                      <m:sub>
                        <m:r>
                          <a:rPr lang="en-US" altLang="zh-CN" sz="2400" b="0" i="1" smtClean="0">
                            <a:latin typeface="Cambria Math"/>
                          </a:rPr>
                          <m:t>0</m:t>
                        </m:r>
                      </m:sub>
                    </m:sSub>
                    <m:r>
                      <a:rPr lang="en-US" altLang="zh-CN" sz="2400" b="0" i="1" smtClean="0">
                        <a:latin typeface="Cambria Math"/>
                      </a:rPr>
                      <m:t>=5</m:t>
                    </m:r>
                    <m:r>
                      <a:rPr lang="en-US" altLang="zh-CN" sz="2400" b="0" i="1" smtClean="0">
                        <a:latin typeface="Cambria Math"/>
                        <a:ea typeface="Cambria Math"/>
                      </a:rPr>
                      <m:t>×</m:t>
                    </m:r>
                    <m:sSup>
                      <m:sSupPr>
                        <m:ctrlPr>
                          <a:rPr lang="en-US" altLang="zh-CN" sz="2400" b="0" i="1" smtClean="0">
                            <a:latin typeface="Cambria Math" panose="02040503050406030204" pitchFamily="18" charset="0"/>
                            <a:ea typeface="Cambria Math"/>
                          </a:rPr>
                        </m:ctrlPr>
                      </m:sSupPr>
                      <m:e>
                        <m:r>
                          <a:rPr lang="en-US" altLang="zh-CN" sz="2400" b="0" i="1" smtClean="0">
                            <a:latin typeface="Cambria Math"/>
                            <a:ea typeface="Cambria Math"/>
                          </a:rPr>
                          <m:t>10</m:t>
                        </m:r>
                      </m:e>
                      <m:sup>
                        <m:r>
                          <a:rPr lang="en-US" altLang="zh-CN" sz="2400" b="0" i="1" smtClean="0">
                            <a:latin typeface="Cambria Math"/>
                            <a:ea typeface="Cambria Math"/>
                          </a:rPr>
                          <m:t>6</m:t>
                        </m:r>
                      </m:sup>
                    </m:sSup>
                  </m:oMath>
                </a14:m>
                <a:r>
                  <a:rPr lang="zh-CN" altLang="zh-CN" sz="2400" dirty="0"/>
                  <a:t>，</a:t>
                </a:r>
                <a:r>
                  <a:rPr lang="en-US" altLang="zh-CN" sz="2400" dirty="0"/>
                  <a:t> </a:t>
                </a:r>
                <a14:m>
                  <m:oMath xmlns:m="http://schemas.openxmlformats.org/officeDocument/2006/math">
                    <m:r>
                      <a:rPr lang="en-US" altLang="zh-CN" sz="2400" i="1" smtClean="0">
                        <a:latin typeface="Cambria Math"/>
                      </a:rPr>
                      <m:t>𝑟</m:t>
                    </m:r>
                    <m:r>
                      <a:rPr lang="en-US" altLang="zh-CN" sz="2400" b="0" i="0" smtClean="0">
                        <a:latin typeface="Cambria Math"/>
                      </a:rPr>
                      <m:t>=0.4</m:t>
                    </m:r>
                  </m:oMath>
                </a14:m>
                <a:r>
                  <a:rPr lang="zh-CN" altLang="zh-CN" sz="2400" dirty="0"/>
                  <a:t>，</a:t>
                </a:r>
                <a:r>
                  <a:rPr lang="en-US" altLang="zh-CN" sz="2400" dirty="0"/>
                  <a:t> </a:t>
                </a:r>
                <a14:m>
                  <m:oMath xmlns:m="http://schemas.openxmlformats.org/officeDocument/2006/math">
                    <m:r>
                      <m:rPr>
                        <m:sty m:val="p"/>
                      </m:rPr>
                      <a:rPr lang="en-US" altLang="zh-CN" sz="2400" b="0" i="0" smtClean="0">
                        <a:latin typeface="Cambria Math"/>
                      </a:rPr>
                      <m:t>K</m:t>
                    </m:r>
                    <m:r>
                      <a:rPr lang="en-US" altLang="zh-CN" sz="2400" b="0" i="0" smtClean="0">
                        <a:latin typeface="Cambria Math"/>
                      </a:rPr>
                      <m:t>=300</m:t>
                    </m:r>
                    <m:r>
                      <a:rPr lang="en-US" altLang="zh-CN" sz="2400" b="0" i="1" smtClean="0">
                        <a:latin typeface="Cambria Math"/>
                        <a:ea typeface="Cambria Math"/>
                      </a:rPr>
                      <m:t>×</m:t>
                    </m:r>
                    <m:sSup>
                      <m:sSupPr>
                        <m:ctrlPr>
                          <a:rPr lang="en-US" altLang="zh-CN" sz="2400" b="0" i="1" smtClean="0">
                            <a:latin typeface="Cambria Math" panose="02040503050406030204" pitchFamily="18" charset="0"/>
                            <a:ea typeface="Cambria Math"/>
                          </a:rPr>
                        </m:ctrlPr>
                      </m:sSupPr>
                      <m:e>
                        <m:r>
                          <a:rPr lang="en-US" altLang="zh-CN" sz="2400" b="0" i="1" smtClean="0">
                            <a:latin typeface="Cambria Math"/>
                            <a:ea typeface="Cambria Math"/>
                          </a:rPr>
                          <m:t>10</m:t>
                        </m:r>
                      </m:e>
                      <m:sup>
                        <m:r>
                          <a:rPr lang="en-US" altLang="zh-CN" sz="2400" b="0" i="1" smtClean="0">
                            <a:latin typeface="Cambria Math"/>
                            <a:ea typeface="Cambria Math"/>
                          </a:rPr>
                          <m:t>6</m:t>
                        </m:r>
                      </m:sup>
                    </m:sSup>
                  </m:oMath>
                </a14:m>
                <a:r>
                  <a:rPr lang="zh-CN" altLang="zh-CN" sz="2400" dirty="0"/>
                  <a:t> ，其增长曲线见图</a:t>
                </a:r>
                <a:r>
                  <a:rPr lang="en-US" altLang="zh-CN" sz="2400" dirty="0"/>
                  <a:t>3.1</a:t>
                </a:r>
                <a:r>
                  <a:rPr lang="zh-CN" altLang="zh-CN" sz="2400" dirty="0"/>
                  <a:t>：</a:t>
                </a:r>
                <a:endParaRPr lang="zh-CN" altLang="en-US" sz="2400"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1">
                <a:blip r:embed="rId2"/>
                <a:stretch>
                  <a:fillRect l="-78"/>
                </a:stretch>
              </a:blipFill>
            </p:spPr>
            <p:txBody>
              <a:bodyPr/>
              <a:lstStyle/>
              <a:p>
                <a:r>
                  <a:rPr lang="zh-CN" altLang="en-US">
                    <a:noFill/>
                  </a:rPr>
                  <a:t> </a:t>
                </a:r>
              </a:p>
            </p:txBody>
          </p:sp>
        </mc:Fallback>
      </mc:AlternateContent>
      <p:sp>
        <p:nvSpPr>
          <p:cNvPr id="4" name="灯片编号占位符 3"/>
          <p:cNvSpPr>
            <a:spLocks noGrp="1"/>
          </p:cNvSpPr>
          <p:nvPr>
            <p:ph type="sldNum" sz="quarter" idx="12"/>
          </p:nvPr>
        </p:nvSpPr>
        <p:spPr/>
        <p:txBody>
          <a:bodyPr/>
          <a:lstStyle/>
          <a:p>
            <a:pPr>
              <a:defRPr/>
            </a:pPr>
            <a:fld id="{B5E95236-D0C1-4D31-8D61-5EF5DA33B082}" type="slidenum">
              <a:rPr lang="en-US" altLang="zh-CN" smtClean="0"/>
              <a:pPr>
                <a:defRPr/>
              </a:pPr>
              <a:t>24</a:t>
            </a:fld>
            <a:endParaRPr lang="en-US" altLang="zh-CN"/>
          </a:p>
        </p:txBody>
      </p:sp>
      <p:pic>
        <p:nvPicPr>
          <p:cNvPr id="81921" name="Picture 1" descr="C:\Users\DELL\AppData\Roaming\Tencent\Users\124558160\QQ\WinTemp\RichOle\QJ}X5O%~H`QE5GNKV@AI@K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27984" y="3356991"/>
            <a:ext cx="3591132" cy="31683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21625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标题 15"/>
          <p:cNvSpPr>
            <a:spLocks noGrp="1"/>
          </p:cNvSpPr>
          <p:nvPr>
            <p:ph type="title"/>
          </p:nvPr>
        </p:nvSpPr>
        <p:spPr/>
        <p:txBody>
          <a:bodyPr/>
          <a:lstStyle/>
          <a:p>
            <a:endParaRPr lang="zh-CN" altLang="en-US"/>
          </a:p>
        </p:txBody>
      </p:sp>
      <mc:AlternateContent xmlns:mc="http://schemas.openxmlformats.org/markup-compatibility/2006" xmlns:a14="http://schemas.microsoft.com/office/drawing/2010/main">
        <mc:Choice Requires="a14">
          <p:sp>
            <p:nvSpPr>
              <p:cNvPr id="3" name="内容占位符 2"/>
              <p:cNvSpPr>
                <a:spLocks noGrp="1"/>
              </p:cNvSpPr>
              <p:nvPr>
                <p:ph sz="half" idx="1"/>
              </p:nvPr>
            </p:nvSpPr>
            <p:spPr>
              <a:xfrm>
                <a:off x="611560" y="2122512"/>
                <a:ext cx="4381128" cy="4114800"/>
              </a:xfrm>
            </p:spPr>
            <p:txBody>
              <a:bodyPr/>
              <a:lstStyle/>
              <a:p>
                <a:r>
                  <a:rPr lang="zh-CN" altLang="en-US" sz="2400" dirty="0"/>
                  <a:t>如果定义</a:t>
                </a:r>
                <a14:m>
                  <m:oMath xmlns:m="http://schemas.openxmlformats.org/officeDocument/2006/math">
                    <m:r>
                      <a:rPr lang="en-US" altLang="zh-CN" sz="2400" b="0" i="1" smtClean="0">
                        <a:latin typeface="Cambria Math" panose="02040503050406030204" pitchFamily="18" charset="0"/>
                      </a:rPr>
                      <m:t>𝑉</m:t>
                    </m:r>
                    <m:r>
                      <a:rPr lang="en-US" altLang="zh-CN" sz="2400" b="0" i="1" smtClean="0">
                        <a:latin typeface="Cambria Math" panose="02040503050406030204" pitchFamily="18" charset="0"/>
                      </a:rPr>
                      <m:t>=</m:t>
                    </m:r>
                    <m:f>
                      <m:fPr>
                        <m:ctrlPr>
                          <a:rPr lang="en-US" altLang="zh-CN" sz="2400" b="0" i="1" smtClean="0">
                            <a:latin typeface="Cambria Math" panose="02040503050406030204" pitchFamily="18" charset="0"/>
                          </a:rPr>
                        </m:ctrlPr>
                      </m:fPr>
                      <m:num>
                        <m:r>
                          <a:rPr lang="en-US" altLang="zh-CN" sz="2400" b="0" i="1" smtClean="0">
                            <a:latin typeface="Cambria Math" panose="02040503050406030204" pitchFamily="18" charset="0"/>
                          </a:rPr>
                          <m:t>𝑑𝑁</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𝑡</m:t>
                        </m:r>
                        <m:r>
                          <a:rPr lang="en-US" altLang="zh-CN" sz="2400" b="0" i="1" smtClean="0">
                            <a:latin typeface="Cambria Math" panose="02040503050406030204" pitchFamily="18" charset="0"/>
                          </a:rPr>
                          <m:t>)</m:t>
                        </m:r>
                      </m:num>
                      <m:den>
                        <m:r>
                          <a:rPr lang="en-US" altLang="zh-CN" sz="2400" b="0" i="1" smtClean="0">
                            <a:latin typeface="Cambria Math" panose="02040503050406030204" pitchFamily="18" charset="0"/>
                          </a:rPr>
                          <m:t>𝑑𝑡</m:t>
                        </m:r>
                      </m:den>
                    </m:f>
                  </m:oMath>
                </a14:m>
                <a:r>
                  <a:rPr lang="zh-CN" altLang="en-US" sz="2400" dirty="0"/>
                  <a:t>，𝑉反映了新产品的销售速度，销售速度与购买新产品人数的关系见图</a:t>
                </a:r>
                <a:r>
                  <a:rPr lang="en-US" altLang="zh-CN" sz="2400" dirty="0"/>
                  <a:t>3.2</a:t>
                </a:r>
                <a:r>
                  <a:rPr lang="zh-CN" altLang="en-US" sz="2400" dirty="0"/>
                  <a:t>：</a:t>
                </a:r>
                <a:endParaRPr lang="en-US" altLang="zh-CN" sz="2400" dirty="0"/>
              </a:p>
              <a:p>
                <a:r>
                  <a:rPr lang="zh-CN" altLang="en-US" sz="2400" dirty="0"/>
                  <a:t>当销售量小于最大需求量的一半，即</a:t>
                </a:r>
                <a14:m>
                  <m:oMath xmlns:m="http://schemas.openxmlformats.org/officeDocument/2006/math">
                    <m:r>
                      <m:rPr>
                        <m:sty m:val="p"/>
                      </m:rPr>
                      <a:rPr lang="en-US" altLang="zh-CN" sz="2400" b="0" i="0" smtClean="0">
                        <a:latin typeface="Cambria Math" panose="02040503050406030204" pitchFamily="18" charset="0"/>
                      </a:rPr>
                      <m:t>N</m:t>
                    </m:r>
                    <m:r>
                      <a:rPr lang="en-US" altLang="zh-CN" sz="2400" b="0" i="0" smtClean="0">
                        <a:latin typeface="Cambria Math" panose="02040503050406030204" pitchFamily="18" charset="0"/>
                      </a:rPr>
                      <m:t>&lt;</m:t>
                    </m:r>
                    <m:f>
                      <m:fPr>
                        <m:ctrlPr>
                          <a:rPr lang="en-US" altLang="zh-CN" sz="2400" i="1">
                            <a:latin typeface="Cambria Math" panose="02040503050406030204" pitchFamily="18" charset="0"/>
                          </a:rPr>
                        </m:ctrlPr>
                      </m:fPr>
                      <m:num>
                        <m:r>
                          <a:rPr lang="en-US" altLang="zh-CN" sz="2400" b="0" i="1" smtClean="0">
                            <a:latin typeface="Cambria Math" panose="02040503050406030204" pitchFamily="18" charset="0"/>
                          </a:rPr>
                          <m:t>𝐾</m:t>
                        </m:r>
                      </m:num>
                      <m:den>
                        <m:r>
                          <a:rPr lang="en-US" altLang="zh-CN" sz="2400" b="0" i="1" smtClean="0">
                            <a:latin typeface="Cambria Math" panose="02040503050406030204" pitchFamily="18" charset="0"/>
                          </a:rPr>
                          <m:t>2</m:t>
                        </m:r>
                      </m:den>
                    </m:f>
                  </m:oMath>
                </a14:m>
                <a:r>
                  <a:rPr lang="zh-CN" altLang="en-US" sz="2400" dirty="0"/>
                  <a:t>时，销售速度是逐渐增加的；当</a:t>
                </a:r>
                <a14:m>
                  <m:oMath xmlns:m="http://schemas.openxmlformats.org/officeDocument/2006/math">
                    <m:r>
                      <m:rPr>
                        <m:sty m:val="p"/>
                      </m:rPr>
                      <a:rPr lang="en-US" altLang="zh-CN" sz="2400">
                        <a:latin typeface="Cambria Math" panose="02040503050406030204" pitchFamily="18" charset="0"/>
                      </a:rPr>
                      <m:t>N</m:t>
                    </m:r>
                    <m:r>
                      <a:rPr lang="en-US" altLang="zh-CN" sz="2400" b="0" i="0" smtClean="0">
                        <a:latin typeface="Cambria Math" panose="02040503050406030204" pitchFamily="18" charset="0"/>
                      </a:rPr>
                      <m:t>=</m:t>
                    </m:r>
                    <m:f>
                      <m:fPr>
                        <m:ctrlPr>
                          <a:rPr lang="en-US" altLang="zh-CN" sz="2400" i="1">
                            <a:latin typeface="Cambria Math" panose="02040503050406030204" pitchFamily="18" charset="0"/>
                          </a:rPr>
                        </m:ctrlPr>
                      </m:fPr>
                      <m:num>
                        <m:r>
                          <a:rPr lang="en-US" altLang="zh-CN" sz="2400" i="1">
                            <a:latin typeface="Cambria Math" panose="02040503050406030204" pitchFamily="18" charset="0"/>
                          </a:rPr>
                          <m:t>𝐾</m:t>
                        </m:r>
                      </m:num>
                      <m:den>
                        <m:r>
                          <a:rPr lang="en-US" altLang="zh-CN" sz="2400" i="1">
                            <a:latin typeface="Cambria Math" panose="02040503050406030204" pitchFamily="18" charset="0"/>
                          </a:rPr>
                          <m:t>2</m:t>
                        </m:r>
                      </m:den>
                    </m:f>
                  </m:oMath>
                </a14:m>
                <a:r>
                  <a:rPr lang="zh-CN" altLang="en-US" sz="2400" dirty="0"/>
                  <a:t> 时，新产品最为畅销；当</a:t>
                </a:r>
                <a14:m>
                  <m:oMath xmlns:m="http://schemas.openxmlformats.org/officeDocument/2006/math">
                    <m:r>
                      <m:rPr>
                        <m:sty m:val="p"/>
                      </m:rPr>
                      <a:rPr lang="en-US" altLang="zh-CN" sz="2400">
                        <a:latin typeface="Cambria Math" panose="02040503050406030204" pitchFamily="18" charset="0"/>
                      </a:rPr>
                      <m:t>N</m:t>
                    </m:r>
                    <m:r>
                      <a:rPr lang="en-US" altLang="zh-CN" sz="2400" b="0" i="0" smtClean="0">
                        <a:latin typeface="Cambria Math" panose="02040503050406030204" pitchFamily="18" charset="0"/>
                      </a:rPr>
                      <m:t>&gt;</m:t>
                    </m:r>
                    <m:f>
                      <m:fPr>
                        <m:ctrlPr>
                          <a:rPr lang="en-US" altLang="zh-CN" sz="2400" i="1">
                            <a:latin typeface="Cambria Math" panose="02040503050406030204" pitchFamily="18" charset="0"/>
                          </a:rPr>
                        </m:ctrlPr>
                      </m:fPr>
                      <m:num>
                        <m:r>
                          <a:rPr lang="en-US" altLang="zh-CN" sz="2400" i="1">
                            <a:latin typeface="Cambria Math" panose="02040503050406030204" pitchFamily="18" charset="0"/>
                          </a:rPr>
                          <m:t>𝐾</m:t>
                        </m:r>
                      </m:num>
                      <m:den>
                        <m:r>
                          <a:rPr lang="en-US" altLang="zh-CN" sz="2400" i="1">
                            <a:latin typeface="Cambria Math" panose="02040503050406030204" pitchFamily="18" charset="0"/>
                          </a:rPr>
                          <m:t>2</m:t>
                        </m:r>
                      </m:den>
                    </m:f>
                  </m:oMath>
                </a14:m>
                <a:r>
                  <a:rPr lang="zh-CN" altLang="en-US" sz="2400" dirty="0"/>
                  <a:t> 时销售速度逐渐减少。</a:t>
                </a:r>
              </a:p>
            </p:txBody>
          </p:sp>
        </mc:Choice>
        <mc:Fallback xmlns="">
          <p:sp>
            <p:nvSpPr>
              <p:cNvPr id="3" name="内容占位符 2"/>
              <p:cNvSpPr>
                <a:spLocks noGrp="1" noRot="1" noChangeAspect="1" noMove="1" noResize="1" noEditPoints="1" noAdjustHandles="1" noChangeArrowheads="1" noChangeShapeType="1" noTextEdit="1"/>
              </p:cNvSpPr>
              <p:nvPr>
                <p:ph sz="half" idx="1"/>
              </p:nvPr>
            </p:nvSpPr>
            <p:spPr>
              <a:xfrm>
                <a:off x="611560" y="2122512"/>
                <a:ext cx="4381128" cy="4114800"/>
              </a:xfrm>
              <a:blipFill>
                <a:blip r:embed="rId2"/>
                <a:stretch>
                  <a:fillRect l="-278" r="-1530" b="-2370"/>
                </a:stretch>
              </a:blipFill>
            </p:spPr>
            <p:txBody>
              <a:bodyPr/>
              <a:lstStyle/>
              <a:p>
                <a:r>
                  <a:rPr lang="zh-CN" altLang="en-US">
                    <a:noFill/>
                  </a:rPr>
                  <a:t> </a:t>
                </a:r>
              </a:p>
            </p:txBody>
          </p:sp>
        </mc:Fallback>
      </mc:AlternateContent>
      <p:sp>
        <p:nvSpPr>
          <p:cNvPr id="4" name="灯片编号占位符 3"/>
          <p:cNvSpPr>
            <a:spLocks noGrp="1"/>
          </p:cNvSpPr>
          <p:nvPr>
            <p:ph type="sldNum" sz="quarter" idx="12"/>
          </p:nvPr>
        </p:nvSpPr>
        <p:spPr/>
        <p:txBody>
          <a:bodyPr/>
          <a:lstStyle/>
          <a:p>
            <a:pPr>
              <a:defRPr/>
            </a:pPr>
            <a:fld id="{B5E95236-D0C1-4D31-8D61-5EF5DA33B082}" type="slidenum">
              <a:rPr lang="en-US" altLang="zh-CN" smtClean="0"/>
              <a:pPr>
                <a:defRPr/>
              </a:pPr>
              <a:t>25</a:t>
            </a:fld>
            <a:endParaRPr lang="en-US" altLang="zh-CN"/>
          </a:p>
        </p:txBody>
      </p:sp>
      <p:pic>
        <p:nvPicPr>
          <p:cNvPr id="15" name="图片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75384" y="2060848"/>
            <a:ext cx="4168615" cy="3810538"/>
          </a:xfrm>
          <a:prstGeom prst="rect">
            <a:avLst/>
          </a:prstGeom>
        </p:spPr>
      </p:pic>
      <p:sp>
        <p:nvSpPr>
          <p:cNvPr id="25" name="文本框 24"/>
          <p:cNvSpPr txBox="1"/>
          <p:nvPr/>
        </p:nvSpPr>
        <p:spPr>
          <a:xfrm>
            <a:off x="5148064" y="5949280"/>
            <a:ext cx="3795911" cy="830997"/>
          </a:xfrm>
          <a:prstGeom prst="rect">
            <a:avLst/>
          </a:prstGeom>
          <a:noFill/>
        </p:spPr>
        <p:txBody>
          <a:bodyPr wrap="square" rtlCol="0">
            <a:spAutoFit/>
          </a:bodyPr>
          <a:lstStyle/>
          <a:p>
            <a:r>
              <a:rPr lang="zh-CN" altLang="en-US" sz="2400" dirty="0">
                <a:latin typeface="Times New Roman" panose="02020603050405020304" pitchFamily="18" charset="0"/>
                <a:ea typeface="+mn-ea"/>
                <a:cs typeface="Times New Roman" panose="02020603050405020304" pitchFamily="18" charset="0"/>
              </a:rPr>
              <a:t>产品的生命周期，简记为</a:t>
            </a:r>
            <a:r>
              <a:rPr lang="en-US" altLang="zh-CN" sz="2400" dirty="0">
                <a:latin typeface="Times New Roman" panose="02020603050405020304" pitchFamily="18" charset="0"/>
                <a:ea typeface="+mn-ea"/>
                <a:cs typeface="Times New Roman" panose="02020603050405020304" pitchFamily="18" charset="0"/>
              </a:rPr>
              <a:t>PLC(Product Life Cycle)</a:t>
            </a:r>
            <a:endParaRPr lang="zh-CN" altLang="en-US" sz="2400" dirty="0">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1049210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 </a:t>
            </a:r>
            <a:r>
              <a:rPr lang="zh-CN" altLang="zh-CN" dirty="0"/>
              <a:t>新产品销售的</a:t>
            </a:r>
            <a:r>
              <a:rPr lang="en-US" altLang="zh-CN" dirty="0"/>
              <a:t>Bass</a:t>
            </a:r>
            <a:r>
              <a:rPr lang="zh-CN" altLang="zh-CN" dirty="0"/>
              <a:t>模型</a:t>
            </a:r>
            <a:endParaRPr lang="zh-CN" altLang="en-US" dirty="0"/>
          </a:p>
        </p:txBody>
      </p:sp>
      <p:sp>
        <p:nvSpPr>
          <p:cNvPr id="3" name="内容占位符 2"/>
          <p:cNvSpPr>
            <a:spLocks noGrp="1"/>
          </p:cNvSpPr>
          <p:nvPr>
            <p:ph idx="1"/>
          </p:nvPr>
        </p:nvSpPr>
        <p:spPr>
          <a:xfrm>
            <a:off x="683568" y="2017713"/>
            <a:ext cx="8271520" cy="4114800"/>
          </a:xfrm>
        </p:spPr>
        <p:txBody>
          <a:bodyPr/>
          <a:lstStyle/>
          <a:p>
            <a:r>
              <a:rPr lang="en-US" altLang="zh-CN" sz="2400" dirty="0"/>
              <a:t>Logistic</a:t>
            </a:r>
            <a:r>
              <a:rPr lang="zh-CN" altLang="zh-CN" sz="2400" dirty="0"/>
              <a:t>模型有时与实际不符</a:t>
            </a:r>
            <a:r>
              <a:rPr lang="zh-CN" altLang="en-US" sz="2400" dirty="0"/>
              <a:t>；</a:t>
            </a:r>
            <a:endParaRPr lang="en-US" altLang="zh-CN" sz="2400" dirty="0"/>
          </a:p>
          <a:p>
            <a:r>
              <a:rPr lang="en-US" altLang="zh-CN" sz="2400" dirty="0"/>
              <a:t>Bass</a:t>
            </a:r>
            <a:r>
              <a:rPr lang="zh-CN" altLang="zh-CN" sz="2400" dirty="0"/>
              <a:t>模型认为新产品进入市场后的扩散过程</a:t>
            </a:r>
            <a:r>
              <a:rPr lang="zh-CN" altLang="zh-CN" sz="2400" b="1" dirty="0">
                <a:solidFill>
                  <a:srgbClr val="FF0000"/>
                </a:solidFill>
              </a:rPr>
              <a:t>类似于传染病的扩散过程</a:t>
            </a:r>
            <a:r>
              <a:rPr lang="zh-CN" altLang="zh-CN" sz="2400" dirty="0"/>
              <a:t>，他以传染病模式为基础导出了一个微分方程模型，用以估计多种耐用消费品的销售量</a:t>
            </a:r>
            <a:r>
              <a:rPr lang="zh-CN" altLang="en-US" sz="2400" dirty="0"/>
              <a:t>。</a:t>
            </a:r>
            <a:endParaRPr lang="en-US" altLang="zh-CN" sz="2400" dirty="0"/>
          </a:p>
          <a:p>
            <a:r>
              <a:rPr lang="en-US" altLang="zh-CN" sz="2400" dirty="0"/>
              <a:t>Bass</a:t>
            </a:r>
            <a:r>
              <a:rPr lang="zh-CN" altLang="zh-CN" sz="2400" dirty="0"/>
              <a:t>认为一个新产品进入市场，其有关信息的传播一般有两个途径：</a:t>
            </a:r>
            <a:r>
              <a:rPr lang="zh-CN" altLang="zh-CN" sz="2400" b="1" dirty="0">
                <a:solidFill>
                  <a:srgbClr val="FF0000"/>
                </a:solidFill>
              </a:rPr>
              <a:t>一是一部分人购买后经过使用</a:t>
            </a:r>
            <a:r>
              <a:rPr lang="zh-CN" altLang="zh-CN" sz="2400" dirty="0"/>
              <a:t>而对产品有所评价并传播开来，在早期购买者周围的人们就得到了新产品的信息；二是经营者或者是厂家通过</a:t>
            </a:r>
            <a:r>
              <a:rPr lang="zh-CN" altLang="zh-CN" sz="2400" b="1" dirty="0">
                <a:solidFill>
                  <a:srgbClr val="FF0000"/>
                </a:solidFill>
              </a:rPr>
              <a:t>大量的宣传工具</a:t>
            </a:r>
            <a:r>
              <a:rPr lang="zh-CN" altLang="zh-CN" sz="2400" dirty="0"/>
              <a:t>如报纸、网络、电视媒体等广告宣传</a:t>
            </a:r>
            <a:r>
              <a:rPr lang="zh-CN" altLang="en-US" sz="2400" dirty="0"/>
              <a:t>。</a:t>
            </a:r>
          </a:p>
        </p:txBody>
      </p:sp>
      <p:sp>
        <p:nvSpPr>
          <p:cNvPr id="4" name="灯片编号占位符 3"/>
          <p:cNvSpPr>
            <a:spLocks noGrp="1"/>
          </p:cNvSpPr>
          <p:nvPr>
            <p:ph type="sldNum" sz="quarter" idx="12"/>
          </p:nvPr>
        </p:nvSpPr>
        <p:spPr/>
        <p:txBody>
          <a:bodyPr/>
          <a:lstStyle/>
          <a:p>
            <a:pPr>
              <a:defRPr/>
            </a:pPr>
            <a:fld id="{B5E95236-D0C1-4D31-8D61-5EF5DA33B082}" type="slidenum">
              <a:rPr lang="en-US" altLang="zh-CN" smtClean="0"/>
              <a:pPr>
                <a:defRPr/>
              </a:pPr>
              <a:t>26</a:t>
            </a:fld>
            <a:endParaRPr lang="en-US" altLang="zh-CN"/>
          </a:p>
        </p:txBody>
      </p:sp>
    </p:spTree>
    <p:extLst>
      <p:ext uri="{BB962C8B-B14F-4D97-AF65-F5344CB8AC3E}">
        <p14:creationId xmlns:p14="http://schemas.microsoft.com/office/powerpoint/2010/main" val="3887759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971600" y="2017713"/>
                <a:ext cx="7983488" cy="4114800"/>
              </a:xfrm>
            </p:spPr>
            <p:txBody>
              <a:bodyPr/>
              <a:lstStyle/>
              <a:p>
                <a:r>
                  <a:rPr lang="zh-CN" altLang="en-US" sz="2400" dirty="0"/>
                  <a:t>第一种途径就是</a:t>
                </a:r>
                <a:r>
                  <a:rPr lang="en-US" altLang="zh-CN" sz="2400" dirty="0" err="1"/>
                  <a:t>logstic</a:t>
                </a:r>
                <a:r>
                  <a:rPr lang="zh-CN" altLang="en-US" sz="2400" dirty="0"/>
                  <a:t>模型，</a:t>
                </a:r>
                <a:r>
                  <a:rPr lang="zh-CN" altLang="zh-CN" sz="2400" dirty="0"/>
                  <a:t>来自消费者内部传播新产品信息导致购买者人数的增量为</a:t>
                </a:r>
                <a14:m>
                  <m:oMath xmlns:m="http://schemas.openxmlformats.org/officeDocument/2006/math">
                    <m:r>
                      <a:rPr lang="en-US" altLang="zh-CN" sz="2400" b="0" i="0" smtClean="0">
                        <a:latin typeface="Cambria Math" panose="02040503050406030204" pitchFamily="18" charset="0"/>
                      </a:rPr>
                      <m:t>:</m:t>
                    </m:r>
                    <m:r>
                      <m:rPr>
                        <m:sty m:val="p"/>
                      </m:rPr>
                      <a:rPr lang="en-US" altLang="zh-CN" sz="2400" b="0" i="0" smtClean="0">
                        <a:latin typeface="Cambria Math" panose="02040503050406030204" pitchFamily="18" charset="0"/>
                      </a:rPr>
                      <m:t>r</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1−</m:t>
                        </m:r>
                        <m:f>
                          <m:fPr>
                            <m:ctrlPr>
                              <a:rPr lang="en-US" altLang="zh-CN" sz="2400" i="1">
                                <a:latin typeface="Cambria Math" panose="02040503050406030204" pitchFamily="18" charset="0"/>
                              </a:rPr>
                            </m:ctrlPr>
                          </m:fPr>
                          <m:num>
                            <m:r>
                              <a:rPr lang="en-US" altLang="zh-CN" sz="2400" i="1">
                                <a:latin typeface="Cambria Math" panose="02040503050406030204" pitchFamily="18" charset="0"/>
                              </a:rPr>
                              <m:t>𝑁</m:t>
                            </m:r>
                            <m:d>
                              <m:dPr>
                                <m:ctrlPr>
                                  <a:rPr lang="en-US" altLang="zh-CN" sz="2400" i="1">
                                    <a:latin typeface="Cambria Math" panose="02040503050406030204" pitchFamily="18" charset="0"/>
                                  </a:rPr>
                                </m:ctrlPr>
                              </m:dPr>
                              <m:e>
                                <m:r>
                                  <a:rPr lang="en-US" altLang="zh-CN" sz="2400" i="1">
                                    <a:latin typeface="Cambria Math" panose="02040503050406030204" pitchFamily="18" charset="0"/>
                                  </a:rPr>
                                  <m:t>𝑡</m:t>
                                </m:r>
                              </m:e>
                            </m:d>
                          </m:num>
                          <m:den>
                            <m:r>
                              <a:rPr lang="en-US" altLang="zh-CN" sz="2400" b="0" i="1" smtClean="0">
                                <a:latin typeface="Cambria Math" panose="02040503050406030204" pitchFamily="18" charset="0"/>
                              </a:rPr>
                              <m:t>𝐾</m:t>
                            </m:r>
                          </m:den>
                        </m:f>
                      </m:e>
                    </m:d>
                    <m:r>
                      <a:rPr lang="en-US" altLang="zh-CN" sz="2400" b="0" i="1" smtClean="0">
                        <a:latin typeface="Cambria Math" panose="02040503050406030204" pitchFamily="18" charset="0"/>
                      </a:rPr>
                      <m:t>𝑁</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𝑡</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𝑡</m:t>
                    </m:r>
                  </m:oMath>
                </a14:m>
                <a:r>
                  <a:rPr lang="en-US" altLang="zh-CN" sz="2400" dirty="0"/>
                  <a:t>, </a:t>
                </a:r>
                <a14:m>
                  <m:oMath xmlns:m="http://schemas.openxmlformats.org/officeDocument/2006/math">
                    <m:r>
                      <a:rPr lang="en-US" altLang="zh-CN" sz="2400" b="0" i="1" smtClean="0">
                        <a:latin typeface="Cambria Math" panose="02040503050406030204" pitchFamily="18" charset="0"/>
                      </a:rPr>
                      <m:t>𝑟</m:t>
                    </m:r>
                  </m:oMath>
                </a14:m>
                <a:r>
                  <a:rPr lang="zh-CN" altLang="en-US" sz="2400" dirty="0"/>
                  <a:t>是第一种途径下购买新产品人数的净增长率。</a:t>
                </a:r>
                <a:endParaRPr lang="en-US" altLang="zh-CN" sz="2400" dirty="0"/>
              </a:p>
              <a:p>
                <a:r>
                  <a:rPr lang="zh-CN" altLang="en-US" sz="2400" dirty="0"/>
                  <a:t>第二种途径，</a:t>
                </a:r>
                <a:r>
                  <a:rPr lang="zh-CN" altLang="zh-CN" sz="2400" dirty="0"/>
                  <a:t>来自消费者外部的有关新产品的信息导致购买人数的增量的因素考虑进去，则通过宣传工具促使潜在的消费者可能购买的人数与完全不知道这种新产品的潜在消费者成正比，即宣传工具导致购买者人数的增量为：</a:t>
                </a:r>
                <a:r>
                  <a:rPr lang="en-US" altLang="zh-CN" sz="2400" dirty="0"/>
                  <a:t> </a:t>
                </a:r>
                <a14:m>
                  <m:oMath xmlns:m="http://schemas.openxmlformats.org/officeDocument/2006/math">
                    <m:r>
                      <m:rPr>
                        <m:sty m:val="p"/>
                      </m:rPr>
                      <a:rPr lang="el-GR" altLang="zh-CN" sz="2400" i="1" smtClean="0">
                        <a:latin typeface="Cambria Math" panose="02040503050406030204" pitchFamily="18" charset="0"/>
                        <a:ea typeface="Cambria Math" panose="02040503050406030204" pitchFamily="18" charset="0"/>
                      </a:rPr>
                      <m:t>μ</m:t>
                    </m:r>
                    <m:d>
                      <m:dPr>
                        <m:ctrlPr>
                          <a:rPr lang="en-US" altLang="zh-CN" sz="2400" i="1">
                            <a:latin typeface="Cambria Math" panose="02040503050406030204" pitchFamily="18" charset="0"/>
                          </a:rPr>
                        </m:ctrlPr>
                      </m:dPr>
                      <m:e>
                        <m:r>
                          <a:rPr lang="en-US" altLang="zh-CN" sz="2400" i="1">
                            <a:latin typeface="Cambria Math" panose="02040503050406030204" pitchFamily="18" charset="0"/>
                          </a:rPr>
                          <m:t>1−</m:t>
                        </m:r>
                        <m:f>
                          <m:fPr>
                            <m:ctrlPr>
                              <a:rPr lang="en-US" altLang="zh-CN" sz="2400" i="1">
                                <a:latin typeface="Cambria Math" panose="02040503050406030204" pitchFamily="18" charset="0"/>
                              </a:rPr>
                            </m:ctrlPr>
                          </m:fPr>
                          <m:num>
                            <m:r>
                              <a:rPr lang="en-US" altLang="zh-CN" sz="2400" i="1">
                                <a:latin typeface="Cambria Math" panose="02040503050406030204" pitchFamily="18" charset="0"/>
                              </a:rPr>
                              <m:t>𝑁</m:t>
                            </m:r>
                            <m:d>
                              <m:dPr>
                                <m:ctrlPr>
                                  <a:rPr lang="en-US" altLang="zh-CN" sz="2400" i="1">
                                    <a:latin typeface="Cambria Math" panose="02040503050406030204" pitchFamily="18" charset="0"/>
                                  </a:rPr>
                                </m:ctrlPr>
                              </m:dPr>
                              <m:e>
                                <m:r>
                                  <a:rPr lang="en-US" altLang="zh-CN" sz="2400" i="1">
                                    <a:latin typeface="Cambria Math" panose="02040503050406030204" pitchFamily="18" charset="0"/>
                                  </a:rPr>
                                  <m:t>𝑡</m:t>
                                </m:r>
                              </m:e>
                            </m:d>
                          </m:num>
                          <m:den>
                            <m:r>
                              <a:rPr lang="en-US" altLang="zh-CN" sz="2400" i="1">
                                <a:latin typeface="Cambria Math" panose="02040503050406030204" pitchFamily="18" charset="0"/>
                              </a:rPr>
                              <m:t>𝐾</m:t>
                            </m:r>
                          </m:den>
                        </m:f>
                      </m:e>
                    </m:d>
                    <m:r>
                      <a:rPr lang="en-US" altLang="zh-CN" sz="2400" i="1">
                        <a:latin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𝑡</m:t>
                    </m:r>
                  </m:oMath>
                </a14:m>
                <a:r>
                  <a:rPr lang="en-US" altLang="zh-CN" sz="2400" dirty="0"/>
                  <a:t>, </a:t>
                </a:r>
                <a14:m>
                  <m:oMath xmlns:m="http://schemas.openxmlformats.org/officeDocument/2006/math">
                    <m:r>
                      <a:rPr lang="zh-CN" altLang="en-US" sz="2400" i="1" smtClean="0">
                        <a:latin typeface="Cambria Math" panose="02040503050406030204" pitchFamily="18" charset="0"/>
                      </a:rPr>
                      <m:t>𝜇</m:t>
                    </m:r>
                  </m:oMath>
                </a14:m>
                <a:r>
                  <a:rPr lang="zh-CN" altLang="en-US" sz="2400" dirty="0"/>
                  <a:t>是第二种途径下购买新产品人数的净增长率。</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971600" y="2017713"/>
                <a:ext cx="7983488" cy="4114800"/>
              </a:xfrm>
              <a:blipFill rotWithShape="1">
                <a:blip r:embed="rId2"/>
                <a:stretch>
                  <a:fillRect l="-76" t="-1481"/>
                </a:stretch>
              </a:blipFill>
            </p:spPr>
            <p:txBody>
              <a:bodyPr/>
              <a:lstStyle/>
              <a:p>
                <a:r>
                  <a:rPr lang="zh-CN" altLang="en-US">
                    <a:noFill/>
                  </a:rPr>
                  <a:t> </a:t>
                </a:r>
              </a:p>
            </p:txBody>
          </p:sp>
        </mc:Fallback>
      </mc:AlternateContent>
      <p:sp>
        <p:nvSpPr>
          <p:cNvPr id="4" name="灯片编号占位符 3"/>
          <p:cNvSpPr>
            <a:spLocks noGrp="1"/>
          </p:cNvSpPr>
          <p:nvPr>
            <p:ph type="sldNum" sz="quarter" idx="12"/>
          </p:nvPr>
        </p:nvSpPr>
        <p:spPr/>
        <p:txBody>
          <a:bodyPr/>
          <a:lstStyle/>
          <a:p>
            <a:pPr>
              <a:defRPr/>
            </a:pPr>
            <a:fld id="{B5E95236-D0C1-4D31-8D61-5EF5DA33B082}" type="slidenum">
              <a:rPr lang="en-US" altLang="zh-CN" smtClean="0"/>
              <a:pPr>
                <a:defRPr/>
              </a:pPr>
              <a:t>27</a:t>
            </a:fld>
            <a:endParaRPr lang="en-US" altLang="zh-CN"/>
          </a:p>
        </p:txBody>
      </p:sp>
    </p:spTree>
    <p:extLst>
      <p:ext uri="{BB962C8B-B14F-4D97-AF65-F5344CB8AC3E}">
        <p14:creationId xmlns:p14="http://schemas.microsoft.com/office/powerpoint/2010/main" val="852315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dirty="0"/>
                  <a:t>在时间段</a:t>
                </a:r>
                <a14:m>
                  <m:oMath xmlns:m="http://schemas.openxmlformats.org/officeDocument/2006/math">
                    <m:r>
                      <a:rPr lang="zh-CN" altLang="en-US" i="1" smtClean="0">
                        <a:latin typeface="Cambria Math" panose="02040503050406030204" pitchFamily="18" charset="0"/>
                      </a:rPr>
                      <m:t>∆</m:t>
                    </m:r>
                    <m:r>
                      <a:rPr lang="en-US" altLang="zh-CN" b="0" i="1" smtClean="0">
                        <a:latin typeface="Cambria Math" panose="02040503050406030204" pitchFamily="18" charset="0"/>
                      </a:rPr>
                      <m:t>𝑡</m:t>
                    </m:r>
                  </m:oMath>
                </a14:m>
                <a:r>
                  <a:rPr lang="zh-CN" altLang="en-US" dirty="0"/>
                  <a:t> 内，购买人数的增量为前面两种途径带来增量的总和。从而可得</a:t>
                </a:r>
                <a:r>
                  <a:rPr lang="en-US" altLang="zh-CN" dirty="0"/>
                  <a:t>Bass</a:t>
                </a:r>
                <a:r>
                  <a:rPr lang="zh-CN" altLang="en-US" dirty="0"/>
                  <a:t>模型的方程</a:t>
                </a:r>
                <a:r>
                  <a:rPr lang="en-US" altLang="zh-CN" dirty="0"/>
                  <a:t>:</a:t>
                </a:r>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549" t="-2370"/>
                </a:stretch>
              </a:blipFill>
            </p:spPr>
            <p:txBody>
              <a:bodyPr/>
              <a:lstStyle/>
              <a:p>
                <a:r>
                  <a:rPr lang="zh-CN" altLang="en-US">
                    <a:noFill/>
                  </a:rPr>
                  <a:t> </a:t>
                </a:r>
              </a:p>
            </p:txBody>
          </p:sp>
        </mc:Fallback>
      </mc:AlternateContent>
      <p:sp>
        <p:nvSpPr>
          <p:cNvPr id="4" name="灯片编号占位符 3"/>
          <p:cNvSpPr>
            <a:spLocks noGrp="1"/>
          </p:cNvSpPr>
          <p:nvPr>
            <p:ph type="sldNum" sz="quarter" idx="12"/>
          </p:nvPr>
        </p:nvSpPr>
        <p:spPr/>
        <p:txBody>
          <a:bodyPr/>
          <a:lstStyle/>
          <a:p>
            <a:pPr>
              <a:defRPr/>
            </a:pPr>
            <a:fld id="{B5E95236-D0C1-4D31-8D61-5EF5DA33B082}" type="slidenum">
              <a:rPr lang="en-US" altLang="zh-CN" smtClean="0"/>
              <a:pPr>
                <a:defRPr/>
              </a:pPr>
              <a:t>28</a:t>
            </a:fld>
            <a:endParaRPr lang="en-US" altLang="zh-CN"/>
          </a:p>
        </p:txBody>
      </p:sp>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2265" y="3717032"/>
            <a:ext cx="7704856" cy="1570534"/>
          </a:xfrm>
          <a:prstGeom prst="rect">
            <a:avLst/>
          </a:prstGeom>
        </p:spPr>
      </p:pic>
    </p:spTree>
    <p:extLst>
      <p:ext uri="{BB962C8B-B14F-4D97-AF65-F5344CB8AC3E}">
        <p14:creationId xmlns:p14="http://schemas.microsoft.com/office/powerpoint/2010/main" val="28358584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a:xfrm>
            <a:off x="1043608" y="2017712"/>
            <a:ext cx="7772400" cy="4435623"/>
          </a:xfrm>
        </p:spPr>
        <p:txBody>
          <a:bodyPr/>
          <a:lstStyle/>
          <a:p>
            <a:r>
              <a:rPr lang="en-US" altLang="zh-CN" sz="2400" dirty="0"/>
              <a:t>Bass</a:t>
            </a:r>
            <a:r>
              <a:rPr lang="zh-CN" altLang="zh-CN" sz="2400" dirty="0"/>
              <a:t>模型给出了同一消费者总体中产品信息的两种不同的传播渠道。人们接收</a:t>
            </a:r>
            <a:r>
              <a:rPr lang="en-US" altLang="zh-CN" sz="2400" dirty="0"/>
              <a:t>Bass</a:t>
            </a:r>
            <a:r>
              <a:rPr lang="zh-CN" altLang="zh-CN" sz="2400" dirty="0"/>
              <a:t>提出的信息传播的两种途径</a:t>
            </a:r>
            <a:r>
              <a:rPr lang="zh-CN" altLang="en-US" sz="2400" dirty="0"/>
              <a:t>。</a:t>
            </a:r>
            <a:endParaRPr lang="en-US" altLang="zh-CN" sz="2400" dirty="0"/>
          </a:p>
          <a:p>
            <a:r>
              <a:rPr lang="zh-CN" altLang="zh-CN" sz="2400" dirty="0"/>
              <a:t>但是</a:t>
            </a:r>
            <a:r>
              <a:rPr lang="en-US" altLang="zh-CN" sz="2400" dirty="0"/>
              <a:t>Bass</a:t>
            </a:r>
            <a:r>
              <a:rPr lang="zh-CN" altLang="zh-CN" sz="2400" dirty="0"/>
              <a:t>模型的销售增长曲线与生命周期曲线和</a:t>
            </a:r>
            <a:r>
              <a:rPr lang="en-US" altLang="zh-CN" sz="2400" dirty="0"/>
              <a:t>Logistic </a:t>
            </a:r>
            <a:r>
              <a:rPr lang="zh-CN" altLang="zh-CN" sz="2400" dirty="0"/>
              <a:t>模型的相似，模型中看不到他分析的两类不同消费者在市场中表现出的不同消费行为，然而恰恰是消费者的行为决定了新产品的推广模式。</a:t>
            </a:r>
            <a:endParaRPr lang="en-US" altLang="zh-CN" sz="2400" dirty="0"/>
          </a:p>
          <a:p>
            <a:r>
              <a:rPr lang="zh-CN" altLang="zh-CN" sz="2400" dirty="0"/>
              <a:t>对于新型耐用消费品，可以观察到，有时生命曲线在销售开始阶段有一个销售高峰，经过一段时间的</a:t>
            </a:r>
            <a:r>
              <a:rPr lang="zh-CN" altLang="en-US" sz="2400" dirty="0"/>
              <a:t>持平</a:t>
            </a:r>
            <a:r>
              <a:rPr lang="zh-CN" altLang="zh-CN" sz="2400" dirty="0"/>
              <a:t>或者下降，产品的销售再次进入销售上升阶段达到销售高峰，从而出现双峰的</a:t>
            </a:r>
            <a:r>
              <a:rPr lang="en-US" altLang="zh-CN" sz="2400" dirty="0"/>
              <a:t>PLC</a:t>
            </a:r>
            <a:r>
              <a:rPr lang="zh-CN" altLang="zh-CN" sz="2400" dirty="0"/>
              <a:t>曲线。</a:t>
            </a:r>
            <a:endParaRPr lang="zh-CN" altLang="en-US" sz="2400" dirty="0"/>
          </a:p>
        </p:txBody>
      </p:sp>
      <p:sp>
        <p:nvSpPr>
          <p:cNvPr id="4" name="灯片编号占位符 3"/>
          <p:cNvSpPr>
            <a:spLocks noGrp="1"/>
          </p:cNvSpPr>
          <p:nvPr>
            <p:ph type="sldNum" sz="quarter" idx="12"/>
          </p:nvPr>
        </p:nvSpPr>
        <p:spPr/>
        <p:txBody>
          <a:bodyPr/>
          <a:lstStyle/>
          <a:p>
            <a:pPr>
              <a:defRPr/>
            </a:pPr>
            <a:fld id="{B5E95236-D0C1-4D31-8D61-5EF5DA33B082}" type="slidenum">
              <a:rPr lang="en-US" altLang="zh-CN" smtClean="0"/>
              <a:pPr>
                <a:defRPr/>
              </a:pPr>
              <a:t>29</a:t>
            </a:fld>
            <a:endParaRPr lang="en-US" altLang="zh-CN"/>
          </a:p>
        </p:txBody>
      </p:sp>
    </p:spTree>
    <p:extLst>
      <p:ext uri="{BB962C8B-B14F-4D97-AF65-F5344CB8AC3E}">
        <p14:creationId xmlns:p14="http://schemas.microsoft.com/office/powerpoint/2010/main" val="331208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971600" y="2017713"/>
                <a:ext cx="7772400" cy="4114800"/>
              </a:xfrm>
            </p:spPr>
            <p:txBody>
              <a:bodyPr/>
              <a:lstStyle/>
              <a:p>
                <a:r>
                  <a:rPr lang="zh-CN" altLang="zh-CN" sz="2400" dirty="0"/>
                  <a:t>常用的连续系统数学模型有：微分方程模型、传递函数模型、状态空间模型</a:t>
                </a:r>
                <a:r>
                  <a:rPr lang="zh-CN" altLang="en-US" sz="2400" dirty="0"/>
                  <a:t>。</a:t>
                </a:r>
                <a:endParaRPr lang="en-US" altLang="zh-CN" sz="2400" dirty="0"/>
              </a:p>
              <a:p>
                <a:pPr marL="0" indent="0">
                  <a:buNone/>
                </a:pPr>
                <a:r>
                  <a:rPr lang="en-US" altLang="zh-CN" sz="2400" b="1" dirty="0">
                    <a:solidFill>
                      <a:srgbClr val="FF0000"/>
                    </a:solidFill>
                  </a:rPr>
                  <a:t>1</a:t>
                </a:r>
                <a:r>
                  <a:rPr lang="zh-CN" altLang="en-US" sz="2400" b="1" dirty="0">
                    <a:solidFill>
                      <a:srgbClr val="FF0000"/>
                    </a:solidFill>
                  </a:rPr>
                  <a:t>）微分方程模型</a:t>
                </a:r>
                <a:endParaRPr lang="en-US" altLang="zh-CN" sz="2400" b="1" dirty="0">
                  <a:solidFill>
                    <a:srgbClr val="FF0000"/>
                  </a:solidFill>
                </a:endParaRPr>
              </a:p>
              <a:p>
                <a:pPr marL="0" indent="0">
                  <a:buNone/>
                </a:pPr>
                <a:r>
                  <a:rPr lang="zh-CN" altLang="zh-CN" sz="2400" dirty="0"/>
                  <a:t>设系统时间为</a:t>
                </a:r>
                <a14:m>
                  <m:oMath xmlns:m="http://schemas.openxmlformats.org/officeDocument/2006/math">
                    <m:r>
                      <a:rPr lang="en-US" altLang="zh-CN" sz="2400" b="0" i="1" smtClean="0">
                        <a:latin typeface="Cambria Math"/>
                      </a:rPr>
                      <m:t>𝑡</m:t>
                    </m:r>
                  </m:oMath>
                </a14:m>
                <a:r>
                  <a:rPr lang="zh-CN" altLang="zh-CN" sz="2400" dirty="0"/>
                  <a:t>，系统输入为</a:t>
                </a:r>
                <a14:m>
                  <m:oMath xmlns:m="http://schemas.openxmlformats.org/officeDocument/2006/math">
                    <m:r>
                      <a:rPr lang="en-US" altLang="zh-CN" sz="2400" b="0" i="1" smtClean="0">
                        <a:latin typeface="Cambria Math"/>
                      </a:rPr>
                      <m:t>𝑢</m:t>
                    </m:r>
                    <m:r>
                      <a:rPr lang="en-US" altLang="zh-CN" sz="2400" b="0" i="1" smtClean="0">
                        <a:latin typeface="Cambria Math"/>
                      </a:rPr>
                      <m:t>(</m:t>
                    </m:r>
                    <m:r>
                      <a:rPr lang="en-US" altLang="zh-CN" sz="2400" b="0" i="1" smtClean="0">
                        <a:latin typeface="Cambria Math"/>
                      </a:rPr>
                      <m:t>𝑡</m:t>
                    </m:r>
                    <m:r>
                      <a:rPr lang="en-US" altLang="zh-CN" sz="2400" b="0" i="1" smtClean="0">
                        <a:latin typeface="Cambria Math"/>
                      </a:rPr>
                      <m:t>)</m:t>
                    </m:r>
                  </m:oMath>
                </a14:m>
                <a:r>
                  <a:rPr lang="zh-CN" altLang="zh-CN" sz="2400" dirty="0"/>
                  <a:t>，系统输出为</a:t>
                </a:r>
                <a14:m>
                  <m:oMath xmlns:m="http://schemas.openxmlformats.org/officeDocument/2006/math">
                    <m:r>
                      <a:rPr lang="en-US" altLang="zh-CN" sz="2400" b="0" i="1" smtClean="0">
                        <a:latin typeface="Cambria Math"/>
                      </a:rPr>
                      <m:t>𝑦</m:t>
                    </m:r>
                    <m:r>
                      <a:rPr lang="en-US" altLang="zh-CN" sz="2400" i="1">
                        <a:latin typeface="Cambria Math"/>
                      </a:rPr>
                      <m:t>(</m:t>
                    </m:r>
                    <m:r>
                      <a:rPr lang="en-US" altLang="zh-CN" sz="2400" i="1">
                        <a:latin typeface="Cambria Math"/>
                      </a:rPr>
                      <m:t>𝑡</m:t>
                    </m:r>
                    <m:r>
                      <a:rPr lang="en-US" altLang="zh-CN" sz="2400" i="1">
                        <a:latin typeface="Cambria Math"/>
                      </a:rPr>
                      <m:t>) </m:t>
                    </m:r>
                  </m:oMath>
                </a14:m>
                <a:r>
                  <a:rPr lang="zh-CN" altLang="zh-CN" sz="2400" dirty="0"/>
                  <a:t>，系统输入与输出之间满足系统的微分方程：</a:t>
                </a:r>
              </a:p>
              <a:p>
                <a:pPr marL="0" indent="0">
                  <a:buNone/>
                </a:pPr>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971600" y="2017713"/>
                <a:ext cx="7772400" cy="4114800"/>
              </a:xfrm>
              <a:blipFill>
                <a:blip r:embed="rId2"/>
                <a:stretch>
                  <a:fillRect l="-1176" t="-1185"/>
                </a:stretch>
              </a:blipFill>
            </p:spPr>
            <p:txBody>
              <a:bodyPr/>
              <a:lstStyle/>
              <a:p>
                <a:r>
                  <a:rPr lang="zh-CN" altLang="en-US">
                    <a:noFill/>
                  </a:rPr>
                  <a:t> </a:t>
                </a:r>
              </a:p>
            </p:txBody>
          </p:sp>
        </mc:Fallback>
      </mc:AlternateContent>
      <p:sp>
        <p:nvSpPr>
          <p:cNvPr id="4" name="灯片编号占位符 3"/>
          <p:cNvSpPr>
            <a:spLocks noGrp="1"/>
          </p:cNvSpPr>
          <p:nvPr>
            <p:ph type="sldNum" sz="quarter" idx="12"/>
          </p:nvPr>
        </p:nvSpPr>
        <p:spPr/>
        <p:txBody>
          <a:bodyPr/>
          <a:lstStyle/>
          <a:p>
            <a:pPr>
              <a:defRPr/>
            </a:pPr>
            <a:fld id="{B5E95236-D0C1-4D31-8D61-5EF5DA33B082}" type="slidenum">
              <a:rPr lang="en-US" altLang="zh-CN" smtClean="0"/>
              <a:pPr>
                <a:defRPr/>
              </a:pPr>
              <a:t>3</a:t>
            </a:fld>
            <a:endParaRPr lang="en-US" altLang="zh-CN"/>
          </a:p>
        </p:txBody>
      </p:sp>
      <p:pic>
        <p:nvPicPr>
          <p:cNvPr id="5" name="Picture 1" descr="C:\Users\DELL\AppData\Roaming\Tencent\Users\124558160\QQ\WinTemp\RichOle\I3P0E`_~VWW_KZEGX7%RZE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3608" y="4077072"/>
            <a:ext cx="7359898" cy="142876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C:\Users\DELL\AppData\Roaming\Tencent\Users\124558160\QQ\WinTemp\RichOle\ID0U9$L1D9KQL7Z6A}5VRMQ.png">
            <a:extLst>
              <a:ext uri="{FF2B5EF4-FFF2-40B4-BE49-F238E27FC236}">
                <a16:creationId xmlns:a16="http://schemas.microsoft.com/office/drawing/2014/main" id="{45D6D09C-4FD5-4E02-B26E-D6B8B3F02F1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7584" y="5643077"/>
            <a:ext cx="7704856" cy="5222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802434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3600" dirty="0">
                <a:latin typeface="Times New Roman" panose="02020603050405020304" pitchFamily="18" charset="0"/>
                <a:cs typeface="Times New Roman" panose="02020603050405020304" pitchFamily="18" charset="0"/>
              </a:rPr>
              <a:t>4. </a:t>
            </a:r>
            <a:r>
              <a:rPr lang="zh-CN" altLang="zh-CN" sz="3600" dirty="0">
                <a:latin typeface="Times New Roman" panose="02020603050405020304" pitchFamily="18" charset="0"/>
                <a:cs typeface="Times New Roman" panose="02020603050405020304" pitchFamily="18" charset="0"/>
              </a:rPr>
              <a:t>新产品销售的</a:t>
            </a:r>
            <a:r>
              <a:rPr lang="en-US" altLang="zh-CN" sz="3600" dirty="0">
                <a:latin typeface="Times New Roman" panose="02020603050405020304" pitchFamily="18" charset="0"/>
                <a:cs typeface="Times New Roman" panose="02020603050405020304" pitchFamily="18" charset="0"/>
              </a:rPr>
              <a:t>Steffens-Murthy</a:t>
            </a:r>
            <a:r>
              <a:rPr lang="zh-CN" altLang="zh-CN" sz="3600" dirty="0">
                <a:latin typeface="Times New Roman" panose="02020603050405020304" pitchFamily="18" charset="0"/>
                <a:cs typeface="Times New Roman" panose="02020603050405020304" pitchFamily="18" charset="0"/>
              </a:rPr>
              <a:t>模型</a:t>
            </a:r>
            <a:endParaRPr lang="zh-CN" altLang="en-US" sz="3600" dirty="0">
              <a:latin typeface="Times New Roman" panose="02020603050405020304" pitchFamily="18" charset="0"/>
              <a:cs typeface="Times New Roman" panose="02020603050405020304" pitchFamily="18" charset="0"/>
            </a:endParaRPr>
          </a:p>
        </p:txBody>
      </p:sp>
      <p:sp>
        <p:nvSpPr>
          <p:cNvPr id="3" name="内容占位符 2"/>
          <p:cNvSpPr>
            <a:spLocks noGrp="1"/>
          </p:cNvSpPr>
          <p:nvPr>
            <p:ph idx="1"/>
          </p:nvPr>
        </p:nvSpPr>
        <p:spPr>
          <a:xfrm>
            <a:off x="1115616" y="2017713"/>
            <a:ext cx="7772400" cy="4114800"/>
          </a:xfrm>
        </p:spPr>
        <p:txBody>
          <a:bodyPr/>
          <a:lstStyle/>
          <a:p>
            <a:r>
              <a:rPr lang="en-US" altLang="zh-CN" dirty="0"/>
              <a:t>P. R. Steffens</a:t>
            </a:r>
            <a:r>
              <a:rPr lang="zh-CN" altLang="zh-CN" dirty="0"/>
              <a:t>和</a:t>
            </a:r>
            <a:r>
              <a:rPr lang="en-US" altLang="zh-CN" dirty="0"/>
              <a:t>D. N. P. Murthy</a:t>
            </a:r>
            <a:r>
              <a:rPr lang="zh-CN" altLang="zh-CN" dirty="0"/>
              <a:t>针对</a:t>
            </a:r>
            <a:r>
              <a:rPr lang="en-US" altLang="zh-CN" dirty="0"/>
              <a:t>Bass</a:t>
            </a:r>
            <a:r>
              <a:rPr lang="zh-CN" altLang="zh-CN" dirty="0"/>
              <a:t>模型存在的缺点，以</a:t>
            </a:r>
            <a:r>
              <a:rPr lang="zh-CN" altLang="zh-CN" b="1" dirty="0">
                <a:solidFill>
                  <a:srgbClr val="FF0000"/>
                </a:solidFill>
              </a:rPr>
              <a:t>革新者和模仿者</a:t>
            </a:r>
            <a:r>
              <a:rPr lang="zh-CN" altLang="zh-CN" dirty="0"/>
              <a:t>在市场中表现出的不同消费行为为依据建立了新的产品销售模型。</a:t>
            </a:r>
            <a:endParaRPr lang="en-US" altLang="zh-CN" dirty="0"/>
          </a:p>
          <a:p>
            <a:r>
              <a:rPr lang="en-US" altLang="zh-CN" dirty="0"/>
              <a:t>Steffens-Murthy</a:t>
            </a:r>
            <a:r>
              <a:rPr lang="zh-CN" altLang="zh-CN" dirty="0"/>
              <a:t>模型的</a:t>
            </a:r>
            <a:r>
              <a:rPr lang="en-US" altLang="zh-CN" dirty="0"/>
              <a:t>PLC</a:t>
            </a:r>
            <a:r>
              <a:rPr lang="zh-CN" altLang="zh-CN" dirty="0"/>
              <a:t>曲线</a:t>
            </a:r>
            <a:r>
              <a:rPr lang="zh-CN" altLang="zh-CN" b="1" dirty="0">
                <a:solidFill>
                  <a:srgbClr val="FF0000"/>
                </a:solidFill>
              </a:rPr>
              <a:t>不仅</a:t>
            </a:r>
            <a:r>
              <a:rPr lang="zh-CN" altLang="zh-CN" dirty="0"/>
              <a:t>能出现</a:t>
            </a:r>
            <a:r>
              <a:rPr lang="zh-CN" altLang="zh-CN" b="1" dirty="0">
                <a:solidFill>
                  <a:srgbClr val="FF0000"/>
                </a:solidFill>
              </a:rPr>
              <a:t>只有一次销售高峰</a:t>
            </a:r>
            <a:r>
              <a:rPr lang="zh-CN" altLang="zh-CN" dirty="0"/>
              <a:t>，同时也适用于</a:t>
            </a:r>
            <a:r>
              <a:rPr lang="zh-CN" altLang="zh-CN" b="1" dirty="0">
                <a:solidFill>
                  <a:srgbClr val="FF0000"/>
                </a:solidFill>
              </a:rPr>
              <a:t>双峰</a:t>
            </a:r>
            <a:r>
              <a:rPr lang="zh-CN" altLang="zh-CN" dirty="0"/>
              <a:t>的情形。</a:t>
            </a:r>
            <a:endParaRPr lang="zh-CN" altLang="en-US" dirty="0"/>
          </a:p>
        </p:txBody>
      </p:sp>
      <p:sp>
        <p:nvSpPr>
          <p:cNvPr id="4" name="灯片编号占位符 3"/>
          <p:cNvSpPr>
            <a:spLocks noGrp="1"/>
          </p:cNvSpPr>
          <p:nvPr>
            <p:ph type="sldNum" sz="quarter" idx="12"/>
          </p:nvPr>
        </p:nvSpPr>
        <p:spPr/>
        <p:txBody>
          <a:bodyPr/>
          <a:lstStyle/>
          <a:p>
            <a:pPr>
              <a:defRPr/>
            </a:pPr>
            <a:fld id="{B5E95236-D0C1-4D31-8D61-5EF5DA33B082}" type="slidenum">
              <a:rPr lang="en-US" altLang="zh-CN" smtClean="0"/>
              <a:pPr>
                <a:defRPr/>
              </a:pPr>
              <a:t>30</a:t>
            </a:fld>
            <a:endParaRPr lang="en-US" altLang="zh-CN"/>
          </a:p>
        </p:txBody>
      </p:sp>
    </p:spTree>
    <p:extLst>
      <p:ext uri="{BB962C8B-B14F-4D97-AF65-F5344CB8AC3E}">
        <p14:creationId xmlns:p14="http://schemas.microsoft.com/office/powerpoint/2010/main" val="15322048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模型的假设：</a:t>
            </a:r>
            <a:endParaRPr lang="zh-CN" altLang="en-US" dirty="0"/>
          </a:p>
        </p:txBody>
      </p:sp>
      <p:sp>
        <p:nvSpPr>
          <p:cNvPr id="3" name="内容占位符 2"/>
          <p:cNvSpPr>
            <a:spLocks noGrp="1"/>
          </p:cNvSpPr>
          <p:nvPr>
            <p:ph idx="1"/>
          </p:nvPr>
        </p:nvSpPr>
        <p:spPr>
          <a:xfrm>
            <a:off x="1043608" y="2017713"/>
            <a:ext cx="7911480" cy="4114800"/>
          </a:xfrm>
        </p:spPr>
        <p:txBody>
          <a:bodyPr/>
          <a:lstStyle/>
          <a:p>
            <a:r>
              <a:rPr lang="zh-CN" altLang="en-US" sz="2600" dirty="0"/>
              <a:t>第一、</a:t>
            </a:r>
            <a:r>
              <a:rPr lang="zh-CN" altLang="zh-CN" sz="2600" dirty="0"/>
              <a:t>有关新产品信息可以分为两类：</a:t>
            </a:r>
            <a:r>
              <a:rPr lang="zh-CN" altLang="zh-CN" sz="2600" b="1" dirty="0">
                <a:solidFill>
                  <a:srgbClr val="FF0000"/>
                </a:solidFill>
              </a:rPr>
              <a:t>搜寻型信息和体验型信息</a:t>
            </a:r>
            <a:r>
              <a:rPr lang="zh-CN" altLang="zh-CN" sz="2600" dirty="0"/>
              <a:t>，搜寻型信息是指人们从广告、媒体、光顾商店业以及从新产品的说明书了解和获得的信息，体验型信息是指消费者购买产品使用产品得到的对产品的认识信息。</a:t>
            </a:r>
          </a:p>
          <a:p>
            <a:r>
              <a:rPr lang="zh-CN" altLang="en-US" sz="2600" dirty="0"/>
              <a:t>第二、</a:t>
            </a:r>
            <a:r>
              <a:rPr lang="zh-CN" altLang="zh-CN" sz="2600" dirty="0"/>
              <a:t>消费者总体按照他们在决定采用新产品之前所需的信息分成两部分，第一部分是消费者有了产品的搜寻型信息就决定购买，称为</a:t>
            </a:r>
            <a:r>
              <a:rPr lang="zh-CN" altLang="zh-CN" sz="2600" b="1" dirty="0">
                <a:solidFill>
                  <a:srgbClr val="FF0000"/>
                </a:solidFill>
              </a:rPr>
              <a:t>革新者</a:t>
            </a:r>
            <a:r>
              <a:rPr lang="zh-CN" altLang="zh-CN" sz="2600" dirty="0"/>
              <a:t>；第二部分是消费者得到了产品的体验型信息后才决定购买，称为</a:t>
            </a:r>
            <a:r>
              <a:rPr lang="zh-CN" altLang="zh-CN" sz="2600" b="1" dirty="0">
                <a:solidFill>
                  <a:srgbClr val="FF0000"/>
                </a:solidFill>
              </a:rPr>
              <a:t>模仿者</a:t>
            </a:r>
            <a:r>
              <a:rPr lang="zh-CN" altLang="zh-CN" sz="2600" dirty="0"/>
              <a:t>。</a:t>
            </a:r>
          </a:p>
        </p:txBody>
      </p:sp>
      <p:sp>
        <p:nvSpPr>
          <p:cNvPr id="4" name="灯片编号占位符 3"/>
          <p:cNvSpPr>
            <a:spLocks noGrp="1"/>
          </p:cNvSpPr>
          <p:nvPr>
            <p:ph type="sldNum" sz="quarter" idx="12"/>
          </p:nvPr>
        </p:nvSpPr>
        <p:spPr/>
        <p:txBody>
          <a:bodyPr/>
          <a:lstStyle/>
          <a:p>
            <a:pPr>
              <a:defRPr/>
            </a:pPr>
            <a:fld id="{B5E95236-D0C1-4D31-8D61-5EF5DA33B082}" type="slidenum">
              <a:rPr lang="en-US" altLang="zh-CN" smtClean="0"/>
              <a:pPr>
                <a:defRPr/>
              </a:pPr>
              <a:t>31</a:t>
            </a:fld>
            <a:endParaRPr lang="en-US" altLang="zh-CN"/>
          </a:p>
        </p:txBody>
      </p:sp>
    </p:spTree>
    <p:extLst>
      <p:ext uri="{BB962C8B-B14F-4D97-AF65-F5344CB8AC3E}">
        <p14:creationId xmlns:p14="http://schemas.microsoft.com/office/powerpoint/2010/main" val="1502615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1043608" y="1772816"/>
                <a:ext cx="7772400" cy="4470822"/>
              </a:xfrm>
            </p:spPr>
            <p:txBody>
              <a:bodyPr/>
              <a:lstStyle/>
              <a:p>
                <a:pPr>
                  <a:lnSpc>
                    <a:spcPct val="150000"/>
                  </a:lnSpc>
                </a:pPr>
                <a:r>
                  <a:rPr lang="zh-CN" altLang="en-US" dirty="0"/>
                  <a:t>第三、消费者总体人数为</a:t>
                </a:r>
                <a14:m>
                  <m:oMath xmlns:m="http://schemas.openxmlformats.org/officeDocument/2006/math">
                    <m:r>
                      <a:rPr lang="en-US" altLang="zh-CN" b="0" i="1" smtClean="0">
                        <a:latin typeface="Cambria Math" panose="02040503050406030204" pitchFamily="18" charset="0"/>
                      </a:rPr>
                      <m:t>𝐾</m:t>
                    </m:r>
                  </m:oMath>
                </a14:m>
                <a:r>
                  <a:rPr lang="zh-CN" altLang="en-US" dirty="0"/>
                  <a:t> ，</a:t>
                </a:r>
                <a14:m>
                  <m:oMath xmlns:m="http://schemas.openxmlformats.org/officeDocument/2006/math">
                    <m:sSub>
                      <m:sSubPr>
                        <m:ctrlPr>
                          <a:rPr lang="en-US" altLang="zh-CN" i="1" dirty="0" smtClean="0">
                            <a:latin typeface="Cambria Math" panose="02040503050406030204" pitchFamily="18" charset="0"/>
                          </a:rPr>
                        </m:ctrlPr>
                      </m:sSubPr>
                      <m:e>
                        <m:r>
                          <a:rPr lang="zh-CN" altLang="en-US" i="1" dirty="0" smtClean="0">
                            <a:latin typeface="Cambria Math" panose="02040503050406030204" pitchFamily="18" charset="0"/>
                          </a:rPr>
                          <m:t>𝛼</m:t>
                        </m:r>
                      </m:e>
                      <m:sub>
                        <m:r>
                          <a:rPr lang="en-US" altLang="zh-CN" b="0" i="1" dirty="0" smtClean="0">
                            <a:latin typeface="Cambria Math" panose="02040503050406030204" pitchFamily="18" charset="0"/>
                          </a:rPr>
                          <m:t>1</m:t>
                        </m:r>
                      </m:sub>
                    </m:sSub>
                  </m:oMath>
                </a14:m>
                <a:r>
                  <a:rPr lang="zh-CN" altLang="en-US" dirty="0"/>
                  <a:t> 和</a:t>
                </a:r>
                <a14:m>
                  <m:oMath xmlns:m="http://schemas.openxmlformats.org/officeDocument/2006/math">
                    <m:sSub>
                      <m:sSubPr>
                        <m:ctrlPr>
                          <a:rPr lang="en-US" altLang="zh-CN" i="1" dirty="0">
                            <a:latin typeface="Cambria Math" panose="02040503050406030204" pitchFamily="18" charset="0"/>
                          </a:rPr>
                        </m:ctrlPr>
                      </m:sSubPr>
                      <m:e>
                        <m:r>
                          <a:rPr lang="zh-CN" altLang="en-US" i="1" dirty="0">
                            <a:latin typeface="Cambria Math" panose="02040503050406030204" pitchFamily="18" charset="0"/>
                          </a:rPr>
                          <m:t>𝛼</m:t>
                        </m:r>
                      </m:e>
                      <m:sub>
                        <m:r>
                          <a:rPr lang="en-US" altLang="zh-CN" b="0" i="1" dirty="0" smtClean="0">
                            <a:latin typeface="Cambria Math" panose="02040503050406030204" pitchFamily="18" charset="0"/>
                          </a:rPr>
                          <m:t>2</m:t>
                        </m:r>
                      </m:sub>
                    </m:sSub>
                  </m:oMath>
                </a14:m>
                <a:r>
                  <a:rPr lang="zh-CN" altLang="en-US" dirty="0"/>
                  <a:t>分别为革新者和模仿者的比例系数，则革新者的总人数</a:t>
                </a:r>
                <a14:m>
                  <m:oMath xmlns:m="http://schemas.openxmlformats.org/officeDocument/2006/math">
                    <m:sSub>
                      <m:sSubPr>
                        <m:ctrlPr>
                          <a:rPr lang="en-US" altLang="zh-CN" i="1" dirty="0">
                            <a:latin typeface="Cambria Math" panose="02040503050406030204" pitchFamily="18" charset="0"/>
                          </a:rPr>
                        </m:ctrlPr>
                      </m:sSubPr>
                      <m:e>
                        <m:sSub>
                          <m:sSubPr>
                            <m:ctrlPr>
                              <a:rPr lang="en-US" altLang="zh-CN" i="1" dirty="0" smtClean="0">
                                <a:latin typeface="Cambria Math" panose="02040503050406030204" pitchFamily="18" charset="0"/>
                              </a:rPr>
                            </m:ctrlPr>
                          </m:sSubPr>
                          <m:e>
                            <m:r>
                              <a:rPr lang="en-US" altLang="zh-CN" b="0" i="1" dirty="0" smtClean="0">
                                <a:latin typeface="Cambria Math" panose="02040503050406030204" pitchFamily="18" charset="0"/>
                              </a:rPr>
                              <m:t>𝐾</m:t>
                            </m:r>
                          </m:e>
                          <m:sub>
                            <m:r>
                              <a:rPr lang="en-US" altLang="zh-CN" b="0" i="1" dirty="0" smtClean="0">
                                <a:latin typeface="Cambria Math" panose="02040503050406030204" pitchFamily="18" charset="0"/>
                              </a:rPr>
                              <m:t>1</m:t>
                            </m:r>
                          </m:sub>
                        </m:sSub>
                        <m:r>
                          <a:rPr lang="en-US" altLang="zh-CN" b="0" i="1" dirty="0" smtClean="0">
                            <a:latin typeface="Cambria Math" panose="02040503050406030204" pitchFamily="18" charset="0"/>
                          </a:rPr>
                          <m:t>=</m:t>
                        </m:r>
                        <m:r>
                          <a:rPr lang="zh-CN" altLang="en-US" i="1" dirty="0">
                            <a:latin typeface="Cambria Math" panose="02040503050406030204" pitchFamily="18" charset="0"/>
                          </a:rPr>
                          <m:t>𝛼</m:t>
                        </m:r>
                      </m:e>
                      <m:sub>
                        <m:r>
                          <a:rPr lang="en-US" altLang="zh-CN" i="1" dirty="0">
                            <a:latin typeface="Cambria Math" panose="02040503050406030204" pitchFamily="18" charset="0"/>
                          </a:rPr>
                          <m:t>1</m:t>
                        </m:r>
                      </m:sub>
                    </m:sSub>
                    <m:r>
                      <a:rPr lang="en-US" altLang="zh-CN" b="0" i="1" dirty="0" smtClean="0">
                        <a:latin typeface="Cambria Math" panose="02040503050406030204" pitchFamily="18" charset="0"/>
                      </a:rPr>
                      <m:t>𝐾</m:t>
                    </m:r>
                  </m:oMath>
                </a14:m>
                <a:r>
                  <a:rPr lang="zh-CN" altLang="en-US" dirty="0"/>
                  <a:t> ，模仿者的总人数</a:t>
                </a:r>
                <a14:m>
                  <m:oMath xmlns:m="http://schemas.openxmlformats.org/officeDocument/2006/math">
                    <m:sSub>
                      <m:sSubPr>
                        <m:ctrlPr>
                          <a:rPr lang="en-US" altLang="zh-CN" i="1" dirty="0">
                            <a:latin typeface="Cambria Math" panose="02040503050406030204" pitchFamily="18" charset="0"/>
                          </a:rPr>
                        </m:ctrlPr>
                      </m:sSubPr>
                      <m:e>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𝐾</m:t>
                            </m:r>
                          </m:e>
                          <m:sub>
                            <m:r>
                              <a:rPr lang="en-US" altLang="zh-CN" b="0" i="1" dirty="0" smtClean="0">
                                <a:latin typeface="Cambria Math" panose="02040503050406030204" pitchFamily="18" charset="0"/>
                              </a:rPr>
                              <m:t>2</m:t>
                            </m:r>
                          </m:sub>
                        </m:sSub>
                        <m:r>
                          <a:rPr lang="en-US" altLang="zh-CN" i="1" dirty="0">
                            <a:latin typeface="Cambria Math" panose="02040503050406030204" pitchFamily="18" charset="0"/>
                          </a:rPr>
                          <m:t>=</m:t>
                        </m:r>
                        <m:r>
                          <a:rPr lang="zh-CN" altLang="en-US" i="1" dirty="0">
                            <a:latin typeface="Cambria Math" panose="02040503050406030204" pitchFamily="18" charset="0"/>
                          </a:rPr>
                          <m:t>𝛼</m:t>
                        </m:r>
                      </m:e>
                      <m:sub>
                        <m:r>
                          <a:rPr lang="en-US" altLang="zh-CN" b="0" i="1" dirty="0" smtClean="0">
                            <a:latin typeface="Cambria Math" panose="02040503050406030204" pitchFamily="18" charset="0"/>
                          </a:rPr>
                          <m:t>2</m:t>
                        </m:r>
                      </m:sub>
                    </m:sSub>
                    <m:r>
                      <a:rPr lang="en-US" altLang="zh-CN" i="1" dirty="0">
                        <a:latin typeface="Cambria Math" panose="02040503050406030204" pitchFamily="18" charset="0"/>
                      </a:rPr>
                      <m:t>𝐾</m:t>
                    </m:r>
                  </m:oMath>
                </a14:m>
                <a:r>
                  <a:rPr lang="zh-CN" altLang="en-US" dirty="0"/>
                  <a:t>  ，</a:t>
                </a:r>
                <a14:m>
                  <m:oMath xmlns:m="http://schemas.openxmlformats.org/officeDocument/2006/math">
                    <m:sSub>
                      <m:sSubPr>
                        <m:ctrlPr>
                          <a:rPr lang="en-US" altLang="zh-CN" i="1" dirty="0">
                            <a:latin typeface="Cambria Math" panose="02040503050406030204" pitchFamily="18" charset="0"/>
                          </a:rPr>
                        </m:ctrlPr>
                      </m:sSubPr>
                      <m:e>
                        <m:r>
                          <a:rPr lang="zh-CN" altLang="en-US" i="1" dirty="0">
                            <a:latin typeface="Cambria Math" panose="02040503050406030204" pitchFamily="18" charset="0"/>
                          </a:rPr>
                          <m:t>𝛼</m:t>
                        </m:r>
                      </m:e>
                      <m:sub>
                        <m:r>
                          <a:rPr lang="en-US" altLang="zh-CN" i="1" dirty="0">
                            <a:latin typeface="Cambria Math" panose="02040503050406030204" pitchFamily="18" charset="0"/>
                          </a:rPr>
                          <m:t>1</m:t>
                        </m:r>
                      </m:sub>
                    </m:sSub>
                    <m:r>
                      <a:rPr lang="en-US" altLang="zh-CN" b="0" i="1" dirty="0" smtClean="0">
                        <a:latin typeface="Cambria Math" panose="02040503050406030204" pitchFamily="18" charset="0"/>
                      </a:rPr>
                      <m:t>+</m:t>
                    </m:r>
                    <m:sSub>
                      <m:sSubPr>
                        <m:ctrlPr>
                          <a:rPr lang="en-US" altLang="zh-CN" b="0" i="1" dirty="0" smtClean="0">
                            <a:latin typeface="Cambria Math" panose="02040503050406030204" pitchFamily="18" charset="0"/>
                          </a:rPr>
                        </m:ctrlPr>
                      </m:sSubPr>
                      <m:e>
                        <m:r>
                          <a:rPr lang="zh-CN" altLang="en-US" b="0" i="1" dirty="0" smtClean="0">
                            <a:latin typeface="Cambria Math" panose="02040503050406030204" pitchFamily="18" charset="0"/>
                          </a:rPr>
                          <m:t>𝛼</m:t>
                        </m:r>
                      </m:e>
                      <m:sub>
                        <m:r>
                          <a:rPr lang="en-US" altLang="zh-CN" b="0" i="1" dirty="0" smtClean="0">
                            <a:latin typeface="Cambria Math" panose="02040503050406030204" pitchFamily="18" charset="0"/>
                          </a:rPr>
                          <m:t>2</m:t>
                        </m:r>
                      </m:sub>
                    </m:sSub>
                    <m:r>
                      <a:rPr lang="en-US" altLang="zh-CN" b="0" i="1" dirty="0" smtClean="0">
                        <a:latin typeface="Cambria Math" panose="02040503050406030204" pitchFamily="18" charset="0"/>
                        <a:ea typeface="Cambria Math" panose="02040503050406030204" pitchFamily="18" charset="0"/>
                      </a:rPr>
                      <m:t>≤1</m:t>
                    </m:r>
                  </m:oMath>
                </a14:m>
                <a:r>
                  <a:rPr lang="zh-CN" altLang="en-US" dirty="0"/>
                  <a:t>  。</a:t>
                </a:r>
              </a:p>
              <a:p>
                <a:pPr>
                  <a:lnSpc>
                    <a:spcPct val="150000"/>
                  </a:lnSpc>
                </a:pPr>
                <a:r>
                  <a:rPr lang="zh-CN" altLang="en-US" dirty="0"/>
                  <a:t>第四、革新者和模仿者对搜寻型信息的传播速度是一致的。</a:t>
                </a:r>
              </a:p>
              <a:p>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1043608" y="1772816"/>
                <a:ext cx="7772400" cy="4470822"/>
              </a:xfrm>
              <a:blipFill>
                <a:blip r:embed="rId2"/>
                <a:stretch>
                  <a:fillRect l="-549" r="-235" b="-4366"/>
                </a:stretch>
              </a:blipFill>
            </p:spPr>
            <p:txBody>
              <a:bodyPr/>
              <a:lstStyle/>
              <a:p>
                <a:r>
                  <a:rPr lang="zh-CN" altLang="en-US">
                    <a:noFill/>
                  </a:rPr>
                  <a:t> </a:t>
                </a:r>
              </a:p>
            </p:txBody>
          </p:sp>
        </mc:Fallback>
      </mc:AlternateContent>
      <p:sp>
        <p:nvSpPr>
          <p:cNvPr id="4" name="灯片编号占位符 3"/>
          <p:cNvSpPr>
            <a:spLocks noGrp="1"/>
          </p:cNvSpPr>
          <p:nvPr>
            <p:ph type="sldNum" sz="quarter" idx="12"/>
          </p:nvPr>
        </p:nvSpPr>
        <p:spPr/>
        <p:txBody>
          <a:bodyPr/>
          <a:lstStyle/>
          <a:p>
            <a:pPr>
              <a:defRPr/>
            </a:pPr>
            <a:fld id="{B5E95236-D0C1-4D31-8D61-5EF5DA33B082}" type="slidenum">
              <a:rPr lang="en-US" altLang="zh-CN" smtClean="0"/>
              <a:pPr>
                <a:defRPr/>
              </a:pPr>
              <a:t>32</a:t>
            </a:fld>
            <a:endParaRPr lang="en-US" altLang="zh-CN"/>
          </a:p>
        </p:txBody>
      </p:sp>
    </p:spTree>
    <p:extLst>
      <p:ext uri="{BB962C8B-B14F-4D97-AF65-F5344CB8AC3E}">
        <p14:creationId xmlns:p14="http://schemas.microsoft.com/office/powerpoint/2010/main" val="462652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搜寻型信息传播的模型</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827583" y="2017713"/>
                <a:ext cx="8021691" cy="4114800"/>
              </a:xfrm>
            </p:spPr>
            <p:txBody>
              <a:bodyPr/>
              <a:lstStyle/>
              <a:p>
                <a:r>
                  <a:rPr lang="zh-CN" altLang="en-US" sz="2400" dirty="0"/>
                  <a:t>设</a:t>
                </a:r>
                <a14:m>
                  <m:oMath xmlns:m="http://schemas.openxmlformats.org/officeDocument/2006/math">
                    <m:sSub>
                      <m:sSubPr>
                        <m:ctrlPr>
                          <a:rPr lang="en-US" altLang="zh-CN" sz="2400" i="1" smtClean="0">
                            <a:latin typeface="Cambria Math" panose="02040503050406030204" pitchFamily="18" charset="0"/>
                          </a:rPr>
                        </m:ctrlPr>
                      </m:sSubPr>
                      <m:e>
                        <m:r>
                          <a:rPr lang="en-US" altLang="zh-CN" sz="2400" b="0" i="1" smtClean="0">
                            <a:latin typeface="Cambria Math" panose="02040503050406030204" pitchFamily="18" charset="0"/>
                          </a:rPr>
                          <m:t>𝑁</m:t>
                        </m:r>
                      </m:e>
                      <m:sub>
                        <m:r>
                          <a:rPr lang="en-US" altLang="zh-CN" sz="2400" b="0" i="1" smtClean="0">
                            <a:latin typeface="Cambria Math" panose="02040503050406030204" pitchFamily="18" charset="0"/>
                          </a:rPr>
                          <m:t>1</m:t>
                        </m:r>
                      </m:sub>
                    </m:sSub>
                    <m:r>
                      <a:rPr lang="en-US" altLang="zh-CN" sz="2400" i="1">
                        <a:latin typeface="Cambria Math"/>
                      </a:rPr>
                      <m:t>(</m:t>
                    </m:r>
                    <m:r>
                      <a:rPr lang="en-US" altLang="zh-CN" sz="2400" i="1">
                        <a:latin typeface="Cambria Math"/>
                      </a:rPr>
                      <m:t>𝑡</m:t>
                    </m:r>
                    <m:r>
                      <a:rPr lang="en-US" altLang="zh-CN" sz="2400" i="1">
                        <a:latin typeface="Cambria Math"/>
                      </a:rPr>
                      <m:t>)</m:t>
                    </m:r>
                  </m:oMath>
                </a14:m>
                <a:r>
                  <a:rPr lang="zh-CN" altLang="en-US" sz="2400" dirty="0"/>
                  <a:t>和</a:t>
                </a:r>
                <a14:m>
                  <m:oMath xmlns:m="http://schemas.openxmlformats.org/officeDocument/2006/math">
                    <m:r>
                      <m:rPr>
                        <m:sty m:val="p"/>
                      </m:rPr>
                      <a:rPr lang="en-US" altLang="zh-CN" sz="2400">
                        <a:latin typeface="Cambria Math"/>
                      </a:rPr>
                      <m:t>N</m:t>
                    </m:r>
                    <m:r>
                      <a:rPr lang="en-US" altLang="zh-CN" sz="2400" i="1">
                        <a:latin typeface="Cambria Math"/>
                      </a:rPr>
                      <m:t>(</m:t>
                    </m:r>
                    <m:r>
                      <a:rPr lang="en-US" altLang="zh-CN" sz="2400" i="1">
                        <a:latin typeface="Cambria Math"/>
                      </a:rPr>
                      <m:t>𝑡</m:t>
                    </m:r>
                    <m:r>
                      <a:rPr lang="en-US" altLang="zh-CN" sz="2400" i="1">
                        <a:latin typeface="Cambria Math"/>
                      </a:rPr>
                      <m:t>)</m:t>
                    </m:r>
                  </m:oMath>
                </a14:m>
                <a:r>
                  <a:rPr lang="zh-CN" altLang="en-US" sz="2400" dirty="0"/>
                  <a:t>分别表示在</a:t>
                </a:r>
                <a14:m>
                  <m:oMath xmlns:m="http://schemas.openxmlformats.org/officeDocument/2006/math">
                    <m:r>
                      <a:rPr lang="en-US" altLang="zh-CN" sz="2400" i="1">
                        <a:latin typeface="Cambria Math"/>
                      </a:rPr>
                      <m:t>𝑡</m:t>
                    </m:r>
                  </m:oMath>
                </a14:m>
                <a:r>
                  <a:rPr lang="zh-CN" altLang="en-US" sz="2400" dirty="0"/>
                  <a:t>时刻已得到搜寻型信息的革新者人数和总人数，由假设三有</a:t>
                </a:r>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𝑁</m:t>
                        </m:r>
                      </m:e>
                      <m:sub>
                        <m:r>
                          <a:rPr lang="en-US" altLang="zh-CN" sz="2400" i="1">
                            <a:latin typeface="Cambria Math" panose="02040503050406030204" pitchFamily="18" charset="0"/>
                          </a:rPr>
                          <m:t>1</m:t>
                        </m:r>
                      </m:sub>
                    </m:sSub>
                    <m:d>
                      <m:dPr>
                        <m:ctrlPr>
                          <a:rPr lang="en-US" altLang="zh-CN" sz="2400" i="1">
                            <a:latin typeface="Cambria Math" panose="02040503050406030204" pitchFamily="18" charset="0"/>
                          </a:rPr>
                        </m:ctrlPr>
                      </m:dPr>
                      <m:e>
                        <m:r>
                          <a:rPr lang="en-US" altLang="zh-CN" sz="2400" i="1">
                            <a:latin typeface="Cambria Math"/>
                          </a:rPr>
                          <m:t>𝑡</m:t>
                        </m:r>
                      </m:e>
                    </m:d>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zh-CN" altLang="en-US" sz="2400" b="0" i="1" smtClean="0">
                            <a:latin typeface="Cambria Math" panose="02040503050406030204" pitchFamily="18" charset="0"/>
                          </a:rPr>
                          <m:t>𝛼</m:t>
                        </m:r>
                      </m:e>
                      <m:sub>
                        <m:r>
                          <a:rPr lang="en-US" altLang="zh-CN" sz="2400" b="0" i="1" smtClean="0">
                            <a:latin typeface="Cambria Math" panose="02040503050406030204" pitchFamily="18" charset="0"/>
                          </a:rPr>
                          <m:t>1</m:t>
                        </m:r>
                      </m:sub>
                    </m:sSub>
                    <m:r>
                      <a:rPr lang="en-US" altLang="zh-CN" sz="2400" b="0" i="1" smtClean="0">
                        <a:latin typeface="Cambria Math" panose="02040503050406030204" pitchFamily="18" charset="0"/>
                      </a:rPr>
                      <m:t>𝑁</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𝑡</m:t>
                    </m:r>
                    <m:r>
                      <a:rPr lang="en-US" altLang="zh-CN" sz="2400" b="0" i="1" smtClean="0">
                        <a:latin typeface="Cambria Math" panose="02040503050406030204" pitchFamily="18" charset="0"/>
                      </a:rPr>
                      <m:t>)</m:t>
                    </m:r>
                  </m:oMath>
                </a14:m>
                <a:r>
                  <a:rPr lang="zh-CN" altLang="en-US" sz="2400" dirty="0"/>
                  <a:t>，考虑到搜寻型信息的传播仍然有两个途径，即来自消费者外部的广告传播以及来自消费者内部的口头传播，根据</a:t>
                </a:r>
                <a:r>
                  <a:rPr lang="en-US" altLang="zh-CN" sz="2400" dirty="0"/>
                  <a:t>Bass</a:t>
                </a:r>
                <a:r>
                  <a:rPr lang="zh-CN" altLang="en-US" sz="2400" dirty="0"/>
                  <a:t>模型可以得到搜寻型信息的传播公式：</a:t>
                </a:r>
                <a:endParaRPr lang="en-US" altLang="zh-CN" sz="2400" dirty="0"/>
              </a:p>
              <a:p>
                <a:endParaRPr lang="en-US" altLang="zh-CN" sz="2400" dirty="0"/>
              </a:p>
              <a:p>
                <a:endParaRPr lang="en-US" altLang="zh-CN" sz="2400" dirty="0"/>
              </a:p>
              <a:p>
                <a:endParaRPr lang="en-US" altLang="zh-CN" sz="2400" dirty="0"/>
              </a:p>
              <a:p>
                <a:r>
                  <a:rPr lang="en-US" altLang="zh-CN" sz="2400" dirty="0"/>
                  <a:t>(3.2.4)</a:t>
                </a:r>
                <a:r>
                  <a:rPr lang="zh-CN" altLang="en-US" sz="2400" dirty="0"/>
                  <a:t>式为革新者方程，</a:t>
                </a:r>
                <a14:m>
                  <m:oMath xmlns:m="http://schemas.openxmlformats.org/officeDocument/2006/math">
                    <m:sSub>
                      <m:sSubPr>
                        <m:ctrlPr>
                          <a:rPr lang="en-US" altLang="zh-CN" sz="2400" i="1" dirty="0" smtClean="0">
                            <a:latin typeface="Cambria Math" panose="02040503050406030204" pitchFamily="18" charset="0"/>
                          </a:rPr>
                        </m:ctrlPr>
                      </m:sSubPr>
                      <m:e>
                        <m:r>
                          <a:rPr lang="zh-CN" altLang="en-US" sz="2400" i="1" dirty="0" smtClean="0">
                            <a:latin typeface="Cambria Math" panose="02040503050406030204" pitchFamily="18" charset="0"/>
                          </a:rPr>
                          <m:t>𝜃</m:t>
                        </m:r>
                      </m:e>
                      <m:sub>
                        <m:r>
                          <a:rPr lang="en-US" altLang="zh-CN" sz="2400" b="0" i="1" dirty="0" smtClean="0">
                            <a:latin typeface="Cambria Math" panose="02040503050406030204" pitchFamily="18" charset="0"/>
                          </a:rPr>
                          <m:t>1</m:t>
                        </m:r>
                      </m:sub>
                    </m:sSub>
                    <m:r>
                      <a:rPr lang="zh-CN" altLang="en-US" sz="2400" i="1" dirty="0" smtClean="0">
                        <a:latin typeface="Cambria Math" panose="02040503050406030204" pitchFamily="18" charset="0"/>
                      </a:rPr>
                      <m:t> </m:t>
                    </m:r>
                  </m:oMath>
                </a14:m>
                <a:r>
                  <a:rPr lang="zh-CN" altLang="en-US" sz="2400" dirty="0"/>
                  <a:t>和</a:t>
                </a:r>
                <a14:m>
                  <m:oMath xmlns:m="http://schemas.openxmlformats.org/officeDocument/2006/math">
                    <m:sSub>
                      <m:sSubPr>
                        <m:ctrlPr>
                          <a:rPr lang="en-US" altLang="zh-CN" sz="2400" i="1" dirty="0">
                            <a:latin typeface="Cambria Math" panose="02040503050406030204" pitchFamily="18" charset="0"/>
                          </a:rPr>
                        </m:ctrlPr>
                      </m:sSubPr>
                      <m:e>
                        <m:r>
                          <a:rPr lang="zh-CN" altLang="en-US" sz="2400" i="1" dirty="0">
                            <a:latin typeface="Cambria Math" panose="02040503050406030204" pitchFamily="18" charset="0"/>
                          </a:rPr>
                          <m:t>𝜃</m:t>
                        </m:r>
                      </m:e>
                      <m:sub>
                        <m:r>
                          <a:rPr lang="en-US" altLang="zh-CN" sz="2400" b="0" i="1" dirty="0" smtClean="0">
                            <a:latin typeface="Cambria Math" panose="02040503050406030204" pitchFamily="18" charset="0"/>
                          </a:rPr>
                          <m:t>2</m:t>
                        </m:r>
                      </m:sub>
                    </m:sSub>
                  </m:oMath>
                </a14:m>
                <a:r>
                  <a:rPr lang="zh-CN" altLang="en-US" sz="2400" dirty="0"/>
                  <a:t>是大于零的比例系数。</a:t>
                </a:r>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827583" y="2017713"/>
                <a:ext cx="8021691" cy="4114800"/>
              </a:xfrm>
              <a:blipFill>
                <a:blip r:embed="rId2"/>
                <a:stretch>
                  <a:fillRect l="-152" t="-1630"/>
                </a:stretch>
              </a:blipFill>
            </p:spPr>
            <p:txBody>
              <a:bodyPr/>
              <a:lstStyle/>
              <a:p>
                <a:r>
                  <a:rPr lang="zh-CN" altLang="en-US">
                    <a:noFill/>
                  </a:rPr>
                  <a:t> </a:t>
                </a:r>
              </a:p>
            </p:txBody>
          </p:sp>
        </mc:Fallback>
      </mc:AlternateContent>
      <p:sp>
        <p:nvSpPr>
          <p:cNvPr id="4" name="灯片编号占位符 3"/>
          <p:cNvSpPr>
            <a:spLocks noGrp="1"/>
          </p:cNvSpPr>
          <p:nvPr>
            <p:ph type="sldNum" sz="quarter" idx="12"/>
          </p:nvPr>
        </p:nvSpPr>
        <p:spPr/>
        <p:txBody>
          <a:bodyPr/>
          <a:lstStyle/>
          <a:p>
            <a:pPr>
              <a:defRPr/>
            </a:pPr>
            <a:fld id="{B5E95236-D0C1-4D31-8D61-5EF5DA33B082}" type="slidenum">
              <a:rPr lang="en-US" altLang="zh-CN" smtClean="0"/>
              <a:pPr>
                <a:defRPr/>
              </a:pPr>
              <a:t>33</a:t>
            </a:fld>
            <a:endParaRPr lang="en-US" altLang="zh-CN"/>
          </a:p>
        </p:txBody>
      </p:sp>
      <p:pic>
        <p:nvPicPr>
          <p:cNvPr id="14" name="图片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5616" y="4115510"/>
            <a:ext cx="7733659" cy="825658"/>
          </a:xfrm>
          <a:prstGeom prst="rect">
            <a:avLst/>
          </a:prstGeom>
        </p:spPr>
      </p:pic>
    </p:spTree>
    <p:extLst>
      <p:ext uri="{BB962C8B-B14F-4D97-AF65-F5344CB8AC3E}">
        <p14:creationId xmlns:p14="http://schemas.microsoft.com/office/powerpoint/2010/main" val="69366309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体验型信息传播模型</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611560" y="1964175"/>
                <a:ext cx="8343528" cy="4489161"/>
              </a:xfrm>
            </p:spPr>
            <p:txBody>
              <a:bodyPr/>
              <a:lstStyle/>
              <a:p>
                <a:r>
                  <a:rPr lang="zh-CN" altLang="en-US" sz="2400" dirty="0"/>
                  <a:t>设</a:t>
                </a:r>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𝑁</m:t>
                        </m:r>
                      </m:e>
                      <m:sub>
                        <m:r>
                          <a:rPr lang="en-US" altLang="zh-CN" sz="2400" b="0" i="1" smtClean="0">
                            <a:latin typeface="Cambria Math" panose="02040503050406030204" pitchFamily="18" charset="0"/>
                          </a:rPr>
                          <m:t>2</m:t>
                        </m:r>
                      </m:sub>
                    </m:sSub>
                    <m:r>
                      <a:rPr lang="en-US" altLang="zh-CN" sz="2400" i="1">
                        <a:latin typeface="Cambria Math"/>
                      </a:rPr>
                      <m:t>(</m:t>
                    </m:r>
                    <m:r>
                      <a:rPr lang="en-US" altLang="zh-CN" sz="2400" i="1">
                        <a:latin typeface="Cambria Math"/>
                      </a:rPr>
                      <m:t>𝑡</m:t>
                    </m:r>
                    <m:r>
                      <a:rPr lang="en-US" altLang="zh-CN" sz="2400" i="1">
                        <a:latin typeface="Cambria Math"/>
                      </a:rPr>
                      <m:t>)</m:t>
                    </m:r>
                  </m:oMath>
                </a14:m>
                <a:r>
                  <a:rPr lang="zh-CN" altLang="en-US" sz="2400" dirty="0"/>
                  <a:t>为</a:t>
                </a:r>
                <a14:m>
                  <m:oMath xmlns:m="http://schemas.openxmlformats.org/officeDocument/2006/math">
                    <m:r>
                      <a:rPr lang="en-US" altLang="zh-CN" sz="2400" i="1">
                        <a:latin typeface="Cambria Math"/>
                      </a:rPr>
                      <m:t>𝑡</m:t>
                    </m:r>
                  </m:oMath>
                </a14:m>
                <a:r>
                  <a:rPr lang="zh-CN" altLang="en-US" sz="2400" dirty="0"/>
                  <a:t>时刻购买新产品的模仿者人数，可以得到关于体验型信息传播的方程为：</a:t>
                </a:r>
                <a:endParaRPr lang="en-US" altLang="zh-CN" sz="2400" dirty="0"/>
              </a:p>
              <a:p>
                <a:endParaRPr lang="en-US" altLang="zh-CN" sz="2400" dirty="0"/>
              </a:p>
              <a:p>
                <a:endParaRPr lang="en-US" altLang="zh-CN" sz="2400" dirty="0"/>
              </a:p>
              <a:p>
                <a:r>
                  <a:rPr lang="en-US" altLang="zh-CN" sz="2400" dirty="0"/>
                  <a:t>(3.2.5)</a:t>
                </a:r>
                <a:r>
                  <a:rPr lang="zh-CN" altLang="en-US" sz="2400" dirty="0"/>
                  <a:t>式为模仿者方程，</a:t>
                </a:r>
                <a14:m>
                  <m:oMath xmlns:m="http://schemas.openxmlformats.org/officeDocument/2006/math">
                    <m:sSub>
                      <m:sSubPr>
                        <m:ctrlPr>
                          <a:rPr lang="en-US" altLang="zh-CN" sz="2400" i="1" dirty="0">
                            <a:latin typeface="Cambria Math" panose="02040503050406030204" pitchFamily="18" charset="0"/>
                          </a:rPr>
                        </m:ctrlPr>
                      </m:sSubPr>
                      <m:e>
                        <m:r>
                          <a:rPr lang="zh-CN" altLang="en-US" sz="2400" i="1" dirty="0" smtClean="0">
                            <a:latin typeface="Cambria Math" panose="02040503050406030204" pitchFamily="18" charset="0"/>
                          </a:rPr>
                          <m:t>𝜆</m:t>
                        </m:r>
                      </m:e>
                      <m:sub>
                        <m:r>
                          <a:rPr lang="en-US" altLang="zh-CN" sz="2400" i="1" dirty="0">
                            <a:latin typeface="Cambria Math" panose="02040503050406030204" pitchFamily="18" charset="0"/>
                          </a:rPr>
                          <m:t>1</m:t>
                        </m:r>
                      </m:sub>
                    </m:sSub>
                  </m:oMath>
                </a14:m>
                <a:r>
                  <a:rPr lang="zh-CN" altLang="en-US" sz="2400" dirty="0"/>
                  <a:t>和</a:t>
                </a:r>
                <a14:m>
                  <m:oMath xmlns:m="http://schemas.openxmlformats.org/officeDocument/2006/math">
                    <m:sSub>
                      <m:sSubPr>
                        <m:ctrlPr>
                          <a:rPr lang="en-US" altLang="zh-CN" sz="2400" i="1" dirty="0">
                            <a:latin typeface="Cambria Math" panose="02040503050406030204" pitchFamily="18" charset="0"/>
                          </a:rPr>
                        </m:ctrlPr>
                      </m:sSubPr>
                      <m:e>
                        <m:r>
                          <a:rPr lang="zh-CN" altLang="en-US" sz="2400" i="1" dirty="0">
                            <a:latin typeface="Cambria Math" panose="02040503050406030204" pitchFamily="18" charset="0"/>
                          </a:rPr>
                          <m:t>𝜆</m:t>
                        </m:r>
                      </m:e>
                      <m:sub>
                        <m:r>
                          <a:rPr lang="en-US" altLang="zh-CN" sz="2400" b="0" i="1" dirty="0" smtClean="0">
                            <a:latin typeface="Cambria Math" panose="02040503050406030204" pitchFamily="18" charset="0"/>
                          </a:rPr>
                          <m:t>2</m:t>
                        </m:r>
                      </m:sub>
                    </m:sSub>
                  </m:oMath>
                </a14:m>
                <a:r>
                  <a:rPr lang="zh-CN" altLang="en-US" sz="2400" dirty="0"/>
                  <a:t>是大于零的比例系数。当 </a:t>
                </a:r>
                <a14:m>
                  <m:oMath xmlns:m="http://schemas.openxmlformats.org/officeDocument/2006/math">
                    <m:r>
                      <a:rPr lang="en-US" altLang="zh-CN" sz="2400" i="1">
                        <a:latin typeface="Cambria Math"/>
                      </a:rPr>
                      <m:t>𝑡</m:t>
                    </m:r>
                    <m:r>
                      <a:rPr lang="en-US" altLang="zh-CN" sz="2400" b="0" i="1" smtClean="0">
                        <a:latin typeface="Cambria Math" panose="02040503050406030204" pitchFamily="18" charset="0"/>
                      </a:rPr>
                      <m:t>&lt;</m:t>
                    </m:r>
                    <m:r>
                      <a:rPr lang="en-US" altLang="zh-CN" sz="2400" b="0" i="1" smtClean="0">
                        <a:latin typeface="Cambria Math" panose="02040503050406030204" pitchFamily="18" charset="0"/>
                      </a:rPr>
                      <m:t>𝑇</m:t>
                    </m:r>
                  </m:oMath>
                </a14:m>
                <a:r>
                  <a:rPr lang="zh-CN" altLang="en-US" sz="2400" dirty="0"/>
                  <a:t>时，</a:t>
                </a:r>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𝑁</m:t>
                        </m:r>
                      </m:e>
                      <m:sub>
                        <m:r>
                          <a:rPr lang="en-US" altLang="zh-CN" sz="2400" i="1">
                            <a:latin typeface="Cambria Math" panose="02040503050406030204" pitchFamily="18" charset="0"/>
                          </a:rPr>
                          <m:t>2</m:t>
                        </m:r>
                      </m:sub>
                    </m:sSub>
                    <m:r>
                      <a:rPr lang="en-US" altLang="zh-CN" sz="2400" i="1">
                        <a:latin typeface="Cambria Math"/>
                      </a:rPr>
                      <m:t>(</m:t>
                    </m:r>
                    <m:r>
                      <a:rPr lang="en-US" altLang="zh-CN" sz="2400" i="1">
                        <a:latin typeface="Cambria Math"/>
                      </a:rPr>
                      <m:t>𝑡</m:t>
                    </m:r>
                    <m:r>
                      <a:rPr lang="en-US" altLang="zh-CN" sz="2400" i="1">
                        <a:latin typeface="Cambria Math"/>
                      </a:rPr>
                      <m:t>)</m:t>
                    </m:r>
                  </m:oMath>
                </a14:m>
                <a:r>
                  <a:rPr lang="en-US" altLang="zh-CN" sz="2400" dirty="0"/>
                  <a:t>=0</a:t>
                </a:r>
                <a:r>
                  <a:rPr lang="zh-CN" altLang="en-US" sz="2400" dirty="0"/>
                  <a:t> ，故方程中</a:t>
                </a:r>
                <a14:m>
                  <m:oMath xmlns:m="http://schemas.openxmlformats.org/officeDocument/2006/math">
                    <m:r>
                      <a:rPr lang="en-US" altLang="zh-CN" sz="2400" i="1">
                        <a:latin typeface="Cambria Math"/>
                      </a:rPr>
                      <m:t>𝑡</m:t>
                    </m:r>
                    <m:r>
                      <a:rPr lang="en-US" altLang="zh-CN" sz="2400" i="1" smtClean="0">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rPr>
                      <m:t>𝑇</m:t>
                    </m:r>
                  </m:oMath>
                </a14:m>
                <a:r>
                  <a:rPr lang="zh-CN" altLang="en-US" sz="2400" dirty="0"/>
                  <a:t> 。为了便于分析，不防假设购买产品后对产品评价所需时间忽略不计，即</a:t>
                </a:r>
                <a14:m>
                  <m:oMath xmlns:m="http://schemas.openxmlformats.org/officeDocument/2006/math">
                    <m:r>
                      <a:rPr lang="en-US" altLang="zh-CN" sz="2400" i="1">
                        <a:latin typeface="Cambria Math" panose="02040503050406030204" pitchFamily="18" charset="0"/>
                      </a:rPr>
                      <m:t>𝑇</m:t>
                    </m:r>
                    <m:r>
                      <a:rPr lang="en-US" altLang="zh-CN" sz="2400" b="0" i="1" smtClean="0">
                        <a:latin typeface="Cambria Math" panose="02040503050406030204" pitchFamily="18" charset="0"/>
                      </a:rPr>
                      <m:t>=0</m:t>
                    </m:r>
                  </m:oMath>
                </a14:m>
                <a:r>
                  <a:rPr lang="zh-CN" altLang="en-US" sz="2400" dirty="0"/>
                  <a:t> ，并且在体验型信息传播方面，革新者与模仿者的作用相同，即</a:t>
                </a:r>
                <a14:m>
                  <m:oMath xmlns:m="http://schemas.openxmlformats.org/officeDocument/2006/math">
                    <m:sSub>
                      <m:sSubPr>
                        <m:ctrlPr>
                          <a:rPr lang="en-US" altLang="zh-CN" sz="2400" i="1" dirty="0">
                            <a:latin typeface="Cambria Math" panose="02040503050406030204" pitchFamily="18" charset="0"/>
                          </a:rPr>
                        </m:ctrlPr>
                      </m:sSubPr>
                      <m:e>
                        <m:r>
                          <a:rPr lang="zh-CN" altLang="en-US" sz="2400" i="1" dirty="0">
                            <a:latin typeface="Cambria Math" panose="02040503050406030204" pitchFamily="18" charset="0"/>
                          </a:rPr>
                          <m:t>𝜆</m:t>
                        </m:r>
                      </m:e>
                      <m:sub>
                        <m:r>
                          <a:rPr lang="en-US" altLang="zh-CN" sz="2400" i="1" dirty="0">
                            <a:latin typeface="Cambria Math" panose="02040503050406030204" pitchFamily="18" charset="0"/>
                          </a:rPr>
                          <m:t>1</m:t>
                        </m:r>
                      </m:sub>
                    </m:sSub>
                    <m:r>
                      <a:rPr lang="en-US" altLang="zh-CN" sz="2400" b="0" i="1" dirty="0" smtClean="0">
                        <a:latin typeface="Cambria Math" panose="02040503050406030204" pitchFamily="18" charset="0"/>
                      </a:rPr>
                      <m:t>=</m:t>
                    </m:r>
                    <m:sSub>
                      <m:sSubPr>
                        <m:ctrlPr>
                          <a:rPr lang="en-US" altLang="zh-CN" sz="2400" i="1" dirty="0">
                            <a:latin typeface="Cambria Math" panose="02040503050406030204" pitchFamily="18" charset="0"/>
                          </a:rPr>
                        </m:ctrlPr>
                      </m:sSubPr>
                      <m:e>
                        <m:r>
                          <a:rPr lang="zh-CN" altLang="en-US" sz="2400" i="1" dirty="0">
                            <a:latin typeface="Cambria Math" panose="02040503050406030204" pitchFamily="18" charset="0"/>
                          </a:rPr>
                          <m:t>𝜆</m:t>
                        </m:r>
                      </m:e>
                      <m:sub>
                        <m:r>
                          <a:rPr lang="en-US" altLang="zh-CN" sz="2400" b="0" i="1" dirty="0" smtClean="0">
                            <a:latin typeface="Cambria Math" panose="02040503050406030204" pitchFamily="18" charset="0"/>
                          </a:rPr>
                          <m:t>2</m:t>
                        </m:r>
                      </m:sub>
                    </m:sSub>
                    <m:r>
                      <a:rPr lang="en-US" altLang="zh-CN" sz="2400" b="0" i="1" dirty="0" smtClean="0">
                        <a:latin typeface="Cambria Math" panose="02040503050406030204" pitchFamily="18" charset="0"/>
                      </a:rPr>
                      <m:t>=</m:t>
                    </m:r>
                    <m:r>
                      <a:rPr lang="en-US" altLang="zh-CN" sz="2400" i="1" dirty="0" smtClean="0">
                        <a:latin typeface="Cambria Math" panose="02040503050406030204" pitchFamily="18" charset="0"/>
                      </a:rPr>
                      <m:t>𝜆</m:t>
                    </m:r>
                  </m:oMath>
                </a14:m>
                <a:r>
                  <a:rPr lang="zh-CN" altLang="en-US" sz="2400" dirty="0"/>
                  <a:t>，此时</a:t>
                </a:r>
                <a:r>
                  <a:rPr lang="en-US" altLang="zh-CN" sz="2400" dirty="0"/>
                  <a:t>(3.2.5)</a:t>
                </a:r>
                <a:r>
                  <a:rPr lang="zh-CN" altLang="en-US" sz="2400" dirty="0"/>
                  <a:t>式可以简化为：</a:t>
                </a:r>
              </a:p>
              <a:p>
                <a:endParaRPr lang="zh-CN" altLang="en-US" sz="2400"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611560" y="1964175"/>
                <a:ext cx="8343528" cy="4489161"/>
              </a:xfrm>
              <a:blipFill rotWithShape="1">
                <a:blip r:embed="rId2"/>
                <a:stretch>
                  <a:fillRect l="-73" t="-1493"/>
                </a:stretch>
              </a:blipFill>
            </p:spPr>
            <p:txBody>
              <a:bodyPr/>
              <a:lstStyle/>
              <a:p>
                <a:r>
                  <a:rPr lang="zh-CN" altLang="en-US">
                    <a:noFill/>
                  </a:rPr>
                  <a:t> </a:t>
                </a:r>
              </a:p>
            </p:txBody>
          </p:sp>
        </mc:Fallback>
      </mc:AlternateContent>
      <p:sp>
        <p:nvSpPr>
          <p:cNvPr id="4" name="灯片编号占位符 3"/>
          <p:cNvSpPr>
            <a:spLocks noGrp="1"/>
          </p:cNvSpPr>
          <p:nvPr>
            <p:ph type="sldNum" sz="quarter" idx="12"/>
          </p:nvPr>
        </p:nvSpPr>
        <p:spPr/>
        <p:txBody>
          <a:bodyPr/>
          <a:lstStyle/>
          <a:p>
            <a:pPr>
              <a:defRPr/>
            </a:pPr>
            <a:fld id="{B5E95236-D0C1-4D31-8D61-5EF5DA33B082}" type="slidenum">
              <a:rPr lang="en-US" altLang="zh-CN" smtClean="0"/>
              <a:pPr>
                <a:defRPr/>
              </a:pPr>
              <a:t>34</a:t>
            </a:fld>
            <a:endParaRPr lang="en-US" altLang="zh-CN"/>
          </a:p>
        </p:txBody>
      </p:sp>
      <p:pic>
        <p:nvPicPr>
          <p:cNvPr id="10" name="图片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9944" y="2780928"/>
            <a:ext cx="8305800" cy="800100"/>
          </a:xfrm>
          <a:prstGeom prst="rect">
            <a:avLst/>
          </a:prstGeom>
        </p:spPr>
      </p:pic>
      <p:pic>
        <p:nvPicPr>
          <p:cNvPr id="11" name="图片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1088" y="5520466"/>
            <a:ext cx="8153400" cy="914400"/>
          </a:xfrm>
          <a:prstGeom prst="rect">
            <a:avLst/>
          </a:prstGeom>
        </p:spPr>
      </p:pic>
    </p:spTree>
    <p:extLst>
      <p:ext uri="{BB962C8B-B14F-4D97-AF65-F5344CB8AC3E}">
        <p14:creationId xmlns:p14="http://schemas.microsoft.com/office/powerpoint/2010/main" val="2715262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 calcmode="lin" valueType="num">
                                      <p:cBhvr additive="base">
                                        <p:cTn id="13"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lstStyle/>
              <a:p>
                <a:r>
                  <a:rPr lang="zh-CN" altLang="en-US" dirty="0"/>
                  <a:t>方程</a:t>
                </a:r>
                <a:r>
                  <a:rPr lang="en-US" altLang="zh-CN" dirty="0"/>
                  <a:t>(3.2.4)</a:t>
                </a:r>
                <a:r>
                  <a:rPr lang="zh-CN" altLang="en-US" dirty="0"/>
                  <a:t>式与</a:t>
                </a:r>
                <a:r>
                  <a:rPr lang="en-US" altLang="zh-CN" dirty="0"/>
                  <a:t>(3.2.6)</a:t>
                </a:r>
                <a:r>
                  <a:rPr lang="zh-CN" altLang="en-US" dirty="0"/>
                  <a:t>式一起描述了新产品销售的扩散过程，称为</a:t>
                </a:r>
                <a:r>
                  <a:rPr lang="en-US" altLang="zh-CN" dirty="0"/>
                  <a:t>Steffens-Murthy</a:t>
                </a:r>
                <a:r>
                  <a:rPr lang="zh-CN" altLang="en-US" dirty="0"/>
                  <a:t>模型，简称</a:t>
                </a:r>
                <a:r>
                  <a:rPr lang="en-US" altLang="zh-CN" dirty="0"/>
                  <a:t>S-M</a:t>
                </a:r>
                <a:r>
                  <a:rPr lang="zh-CN" altLang="en-US" dirty="0"/>
                  <a:t>模型，由</a:t>
                </a:r>
                <a:r>
                  <a:rPr lang="en-US" altLang="zh-CN" dirty="0"/>
                  <a:t>S-M</a:t>
                </a:r>
                <a:r>
                  <a:rPr lang="zh-CN" altLang="en-US" dirty="0"/>
                  <a:t>模型可以解出</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𝑁</m:t>
                        </m:r>
                      </m:e>
                      <m:sub>
                        <m:r>
                          <a:rPr lang="en-US" altLang="zh-CN" b="0" i="1" smtClean="0">
                            <a:latin typeface="Cambria Math" panose="02040503050406030204" pitchFamily="18" charset="0"/>
                          </a:rPr>
                          <m:t>1</m:t>
                        </m:r>
                      </m:sub>
                    </m:sSub>
                    <m:r>
                      <a:rPr lang="en-US" altLang="zh-CN" i="1">
                        <a:latin typeface="Cambria Math"/>
                      </a:rPr>
                      <m:t>(</m:t>
                    </m:r>
                    <m:r>
                      <a:rPr lang="en-US" altLang="zh-CN" i="1">
                        <a:latin typeface="Cambria Math"/>
                      </a:rPr>
                      <m:t>𝑡</m:t>
                    </m:r>
                    <m:r>
                      <a:rPr lang="en-US" altLang="zh-CN" i="1">
                        <a:latin typeface="Cambria Math"/>
                      </a:rPr>
                      <m:t>)</m:t>
                    </m:r>
                  </m:oMath>
                </a14:m>
                <a:r>
                  <a:rPr lang="zh-CN" altLang="en-US" dirty="0"/>
                  <a:t>与</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𝑁</m:t>
                        </m:r>
                      </m:e>
                      <m:sub>
                        <m:r>
                          <a:rPr lang="en-US" altLang="zh-CN" i="1">
                            <a:latin typeface="Cambria Math" panose="02040503050406030204" pitchFamily="18" charset="0"/>
                          </a:rPr>
                          <m:t>2</m:t>
                        </m:r>
                      </m:sub>
                    </m:sSub>
                    <m:r>
                      <a:rPr lang="en-US" altLang="zh-CN" i="1">
                        <a:latin typeface="Cambria Math"/>
                      </a:rPr>
                      <m:t>(</m:t>
                    </m:r>
                    <m:r>
                      <a:rPr lang="en-US" altLang="zh-CN" i="1">
                        <a:latin typeface="Cambria Math"/>
                      </a:rPr>
                      <m:t>𝑡</m:t>
                    </m:r>
                    <m:r>
                      <a:rPr lang="en-US" altLang="zh-CN" i="1">
                        <a:latin typeface="Cambria Math"/>
                      </a:rPr>
                      <m:t>)</m:t>
                    </m:r>
                  </m:oMath>
                </a14:m>
                <a:r>
                  <a:rPr lang="zh-CN" altLang="en-US" dirty="0"/>
                  <a:t>，则</a:t>
                </a:r>
                <a14:m>
                  <m:oMath xmlns:m="http://schemas.openxmlformats.org/officeDocument/2006/math">
                    <m:r>
                      <a:rPr lang="en-US" altLang="zh-CN" i="1">
                        <a:latin typeface="Cambria Math"/>
                      </a:rPr>
                      <m:t>𝑡</m:t>
                    </m:r>
                  </m:oMath>
                </a14:m>
                <a:r>
                  <a:rPr lang="zh-CN" altLang="en-US" dirty="0"/>
                  <a:t> 时刻新产品购买总人数为</a:t>
                </a:r>
                <a:r>
                  <a:rPr lang="en-US" altLang="zh-CN" dirty="0"/>
                  <a:t>:</a:t>
                </a:r>
              </a:p>
              <a:p>
                <a:endParaRPr lang="en-US" altLang="zh-CN" dirty="0"/>
              </a:p>
              <a:p>
                <a:r>
                  <a:rPr lang="zh-CN" altLang="en-US" dirty="0"/>
                  <a:t>可以表示单峰，也可以表示双峰，灵活之处。</a:t>
                </a:r>
              </a:p>
            </p:txBody>
          </p:sp>
        </mc:Choice>
        <mc:Fallback>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549" t="-2222" r="-314" b="-6370"/>
                </a:stretch>
              </a:blipFill>
            </p:spPr>
            <p:txBody>
              <a:bodyPr/>
              <a:lstStyle/>
              <a:p>
                <a:r>
                  <a:rPr lang="zh-CN" altLang="en-US">
                    <a:noFill/>
                  </a:rPr>
                  <a:t> </a:t>
                </a:r>
              </a:p>
            </p:txBody>
          </p:sp>
        </mc:Fallback>
      </mc:AlternateContent>
      <p:sp>
        <p:nvSpPr>
          <p:cNvPr id="4" name="灯片编号占位符 3"/>
          <p:cNvSpPr>
            <a:spLocks noGrp="1"/>
          </p:cNvSpPr>
          <p:nvPr>
            <p:ph type="sldNum" sz="quarter" idx="12"/>
          </p:nvPr>
        </p:nvSpPr>
        <p:spPr/>
        <p:txBody>
          <a:bodyPr/>
          <a:lstStyle/>
          <a:p>
            <a:pPr>
              <a:defRPr/>
            </a:pPr>
            <a:fld id="{B5E95236-D0C1-4D31-8D61-5EF5DA33B082}" type="slidenum">
              <a:rPr lang="en-US" altLang="zh-CN" smtClean="0"/>
              <a:pPr>
                <a:defRPr/>
              </a:pPr>
              <a:t>35</a:t>
            </a:fld>
            <a:endParaRPr lang="en-US" altLang="zh-CN"/>
          </a:p>
        </p:txBody>
      </p:sp>
      <p:pic>
        <p:nvPicPr>
          <p:cNvPr id="12" name="图片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04434" y="4581128"/>
            <a:ext cx="7172022" cy="540605"/>
          </a:xfrm>
          <a:prstGeom prst="rect">
            <a:avLst/>
          </a:prstGeom>
        </p:spPr>
      </p:pic>
    </p:spTree>
    <p:extLst>
      <p:ext uri="{BB962C8B-B14F-4D97-AF65-F5344CB8AC3E}">
        <p14:creationId xmlns:p14="http://schemas.microsoft.com/office/powerpoint/2010/main" val="55486774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连续系统数值仿真方法</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683568" y="2017713"/>
                <a:ext cx="8271520" cy="4114800"/>
              </a:xfrm>
            </p:spPr>
            <p:txBody>
              <a:bodyPr/>
              <a:lstStyle/>
              <a:p>
                <a:r>
                  <a:rPr lang="zh-CN" altLang="zh-CN" dirty="0"/>
                  <a:t>数值积分法</a:t>
                </a:r>
                <a:r>
                  <a:rPr lang="en-US" altLang="zh-CN" dirty="0"/>
                  <a:t>(</a:t>
                </a:r>
                <a:r>
                  <a:rPr lang="zh-CN" altLang="zh-CN" dirty="0"/>
                  <a:t>或称数值解法</a:t>
                </a:r>
                <a:r>
                  <a:rPr lang="en-US" altLang="zh-CN" dirty="0"/>
                  <a:t>)</a:t>
                </a:r>
                <a:r>
                  <a:rPr lang="zh-CN" altLang="zh-CN" dirty="0"/>
                  <a:t>，就是对常微分方程建立离散形式的数学模型—差分方程，并求出其数值解。</a:t>
                </a:r>
                <a:endParaRPr lang="en-US" altLang="zh-CN" dirty="0"/>
              </a:p>
              <a:p>
                <a:r>
                  <a:rPr lang="zh-CN" altLang="zh-CN" dirty="0"/>
                  <a:t>例如已知某系统的一阶向量微分方程及其初值为</a:t>
                </a:r>
                <a:r>
                  <a:rPr lang="zh-CN" altLang="en-US" dirty="0"/>
                  <a:t>：</a:t>
                </a:r>
                <a:endParaRPr lang="en-US" altLang="zh-CN" dirty="0"/>
              </a:p>
              <a:p>
                <a:endParaRPr lang="en-US" altLang="zh-CN" dirty="0"/>
              </a:p>
              <a:p>
                <a:r>
                  <a:rPr lang="zh-CN" altLang="en-US" dirty="0"/>
                  <a:t>其中</a:t>
                </a:r>
                <a14:m>
                  <m:oMath xmlns:m="http://schemas.openxmlformats.org/officeDocument/2006/math">
                    <m:r>
                      <a:rPr lang="en-US" altLang="zh-CN" b="0" i="1" dirty="0" smtClean="0">
                        <a:latin typeface="Cambria Math" panose="02040503050406030204" pitchFamily="18" charset="0"/>
                      </a:rPr>
                      <m:t>𝑦</m:t>
                    </m:r>
                  </m:oMath>
                </a14:m>
                <a:r>
                  <a:rPr lang="zh-CN" altLang="en-US" dirty="0"/>
                  <a:t>为</a:t>
                </a:r>
                <a14:m>
                  <m:oMath xmlns:m="http://schemas.openxmlformats.org/officeDocument/2006/math">
                    <m:r>
                      <a:rPr lang="en-US" altLang="zh-CN" b="0" i="1" dirty="0" smtClean="0">
                        <a:latin typeface="Cambria Math" panose="02040503050406030204" pitchFamily="18" charset="0"/>
                      </a:rPr>
                      <m:t>𝑛</m:t>
                    </m:r>
                  </m:oMath>
                </a14:m>
                <a:r>
                  <a:rPr lang="zh-CN" altLang="en-US" dirty="0"/>
                  <a:t> 维状态向量，</a:t>
                </a:r>
                <a14:m>
                  <m:oMath xmlns:m="http://schemas.openxmlformats.org/officeDocument/2006/math">
                    <m:r>
                      <m:rPr>
                        <m:sty m:val="p"/>
                      </m:rPr>
                      <a:rPr lang="en-US" altLang="zh-CN" b="0" i="0" dirty="0" smtClean="0">
                        <a:latin typeface="Cambria Math" panose="02040503050406030204" pitchFamily="18" charset="0"/>
                      </a:rPr>
                      <m:t>f</m:t>
                    </m:r>
                    <m:r>
                      <a:rPr lang="en-US" altLang="zh-CN" b="0" i="0" dirty="0" smtClean="0">
                        <a:latin typeface="Cambria Math" panose="02040503050406030204" pitchFamily="18" charset="0"/>
                      </a:rPr>
                      <m:t>(</m:t>
                    </m:r>
                    <m:r>
                      <m:rPr>
                        <m:sty m:val="p"/>
                      </m:rPr>
                      <a:rPr lang="en-US" altLang="zh-CN" b="0" i="0" dirty="0" smtClean="0">
                        <a:latin typeface="Cambria Math" panose="02040503050406030204" pitchFamily="18" charset="0"/>
                      </a:rPr>
                      <m:t>t</m:t>
                    </m:r>
                    <m:r>
                      <a:rPr lang="en-US" altLang="zh-CN" b="0" i="0" dirty="0" smtClean="0">
                        <a:latin typeface="Cambria Math" panose="02040503050406030204" pitchFamily="18" charset="0"/>
                      </a:rPr>
                      <m:t>,</m:t>
                    </m:r>
                    <m:r>
                      <m:rPr>
                        <m:sty m:val="p"/>
                      </m:rPr>
                      <a:rPr lang="en-US" altLang="zh-CN" b="0" i="0" dirty="0" smtClean="0">
                        <a:latin typeface="Cambria Math" panose="02040503050406030204" pitchFamily="18" charset="0"/>
                      </a:rPr>
                      <m:t>y</m:t>
                    </m:r>
                    <m:r>
                      <a:rPr lang="en-US" altLang="zh-CN" b="0" i="0" dirty="0" smtClean="0">
                        <a:latin typeface="Cambria Math" panose="02040503050406030204" pitchFamily="18" charset="0"/>
                      </a:rPr>
                      <m:t>)</m:t>
                    </m:r>
                  </m:oMath>
                </a14:m>
                <a:r>
                  <a:rPr lang="zh-CN" altLang="en-US" dirty="0"/>
                  <a:t>为</a:t>
                </a:r>
                <a14:m>
                  <m:oMath xmlns:m="http://schemas.openxmlformats.org/officeDocument/2006/math">
                    <m:r>
                      <a:rPr lang="en-US" altLang="zh-CN" i="1" dirty="0">
                        <a:latin typeface="Cambria Math" panose="02040503050406030204" pitchFamily="18" charset="0"/>
                      </a:rPr>
                      <m:t>𝑛</m:t>
                    </m:r>
                  </m:oMath>
                </a14:m>
                <a:r>
                  <a:rPr lang="zh-CN" altLang="en-US" dirty="0"/>
                  <a:t>维向量</a:t>
                </a:r>
                <a:endParaRPr lang="en-US" altLang="zh-CN" dirty="0"/>
              </a:p>
              <a:p>
                <a:endParaRPr lang="en-US" altLang="zh-CN" dirty="0"/>
              </a:p>
              <a:p>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683568" y="2017713"/>
                <a:ext cx="8271520" cy="4114800"/>
              </a:xfrm>
              <a:blipFill rotWithShape="1">
                <a:blip r:embed="rId2"/>
                <a:stretch>
                  <a:fillRect l="-516" t="-2222" r="-1842"/>
                </a:stretch>
              </a:blipFill>
            </p:spPr>
            <p:txBody>
              <a:bodyPr/>
              <a:lstStyle/>
              <a:p>
                <a:r>
                  <a:rPr lang="zh-CN" altLang="en-US">
                    <a:noFill/>
                  </a:rPr>
                  <a:t> </a:t>
                </a:r>
              </a:p>
            </p:txBody>
          </p:sp>
        </mc:Fallback>
      </mc:AlternateContent>
      <p:sp>
        <p:nvSpPr>
          <p:cNvPr id="4" name="灯片编号占位符 3"/>
          <p:cNvSpPr>
            <a:spLocks noGrp="1"/>
          </p:cNvSpPr>
          <p:nvPr>
            <p:ph type="sldNum" sz="quarter" idx="12"/>
          </p:nvPr>
        </p:nvSpPr>
        <p:spPr/>
        <p:txBody>
          <a:bodyPr/>
          <a:lstStyle/>
          <a:p>
            <a:pPr>
              <a:defRPr/>
            </a:pPr>
            <a:fld id="{B5E95236-D0C1-4D31-8D61-5EF5DA33B082}" type="slidenum">
              <a:rPr lang="en-US" altLang="zh-CN" smtClean="0"/>
              <a:pPr>
                <a:defRPr/>
              </a:pPr>
              <a:t>36</a:t>
            </a:fld>
            <a:endParaRPr lang="en-US" altLang="zh-CN"/>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23761" y="4149080"/>
            <a:ext cx="3444383" cy="1080120"/>
          </a:xfrm>
          <a:prstGeom prst="rect">
            <a:avLst/>
          </a:prstGeom>
        </p:spPr>
      </p:pic>
    </p:spTree>
    <p:extLst>
      <p:ext uri="{BB962C8B-B14F-4D97-AF65-F5344CB8AC3E}">
        <p14:creationId xmlns:p14="http://schemas.microsoft.com/office/powerpoint/2010/main" val="201907036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a:xfrm>
                <a:off x="467544" y="1916832"/>
                <a:ext cx="8487544" cy="4435623"/>
              </a:xfrm>
            </p:spPr>
            <p:txBody>
              <a:bodyPr/>
              <a:lstStyle/>
              <a:p>
                <a:r>
                  <a:rPr lang="zh-CN" altLang="en-US" sz="2800" dirty="0"/>
                  <a:t>设方程</a:t>
                </a:r>
                <a:r>
                  <a:rPr lang="en-US" altLang="zh-CN" sz="2800" dirty="0"/>
                  <a:t>(3.5.1)</a:t>
                </a:r>
                <a:r>
                  <a:rPr lang="zh-CN" altLang="en-US" sz="2800" dirty="0"/>
                  <a:t>在</a:t>
                </a:r>
                <a14:m>
                  <m:oMath xmlns:m="http://schemas.openxmlformats.org/officeDocument/2006/math">
                    <m:r>
                      <a:rPr lang="en-US" altLang="zh-CN" sz="2800" b="0" i="1" smtClean="0">
                        <a:latin typeface="Cambria Math" panose="02040503050406030204" pitchFamily="18" charset="0"/>
                      </a:rPr>
                      <m:t>𝑡</m:t>
                    </m:r>
                    <m:r>
                      <a:rPr lang="en-US" altLang="zh-CN" sz="2800" b="0" i="1" smtClean="0">
                        <a:latin typeface="Cambria Math" panose="02040503050406030204" pitchFamily="18" charset="0"/>
                      </a:rPr>
                      <m:t>=</m:t>
                    </m:r>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𝑡</m:t>
                        </m:r>
                      </m:e>
                      <m:sub>
                        <m:r>
                          <a:rPr lang="en-US" altLang="zh-CN" sz="2800" b="0" i="1" smtClean="0">
                            <a:latin typeface="Cambria Math" panose="02040503050406030204" pitchFamily="18" charset="0"/>
                          </a:rPr>
                          <m:t>0</m:t>
                        </m:r>
                      </m:sub>
                    </m:sSub>
                    <m:r>
                      <a:rPr lang="en-US" altLang="zh-CN" sz="2800" b="0" i="1" smtClean="0">
                        <a:latin typeface="Cambria Math" panose="02040503050406030204" pitchFamily="18" charset="0"/>
                      </a:rPr>
                      <m:t>,</m:t>
                    </m:r>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𝑡</m:t>
                        </m:r>
                      </m:e>
                      <m:sub>
                        <m:r>
                          <a:rPr lang="en-US" altLang="zh-CN" sz="2800" b="0" i="1" smtClean="0">
                            <a:latin typeface="Cambria Math" panose="02040503050406030204" pitchFamily="18" charset="0"/>
                          </a:rPr>
                          <m:t>1</m:t>
                        </m:r>
                      </m:sub>
                    </m:sSub>
                    <m:r>
                      <a:rPr lang="en-US" altLang="zh-CN" sz="2800" b="0" i="1" smtClean="0">
                        <a:latin typeface="Cambria Math" panose="02040503050406030204" pitchFamily="18" charset="0"/>
                      </a:rPr>
                      <m:t>,</m:t>
                    </m:r>
                    <m:r>
                      <a:rPr lang="en-US" altLang="zh-CN" sz="2800" b="0" i="1" smtClean="0">
                        <a:latin typeface="Cambria Math" panose="02040503050406030204" pitchFamily="18" charset="0"/>
                        <a:ea typeface="Cambria Math" panose="02040503050406030204" pitchFamily="18" charset="0"/>
                      </a:rPr>
                      <m:t>⋯,</m:t>
                    </m:r>
                    <m:sSub>
                      <m:sSubPr>
                        <m:ctrlPr>
                          <a:rPr lang="en-US" altLang="zh-CN" sz="2800" b="0" i="1" smtClean="0">
                            <a:latin typeface="Cambria Math" panose="02040503050406030204" pitchFamily="18" charset="0"/>
                            <a:ea typeface="Cambria Math" panose="02040503050406030204" pitchFamily="18" charset="0"/>
                          </a:rPr>
                        </m:ctrlPr>
                      </m:sSubPr>
                      <m:e>
                        <m:r>
                          <a:rPr lang="en-US" altLang="zh-CN" sz="2800" b="0" i="1" smtClean="0">
                            <a:latin typeface="Cambria Math" panose="02040503050406030204" pitchFamily="18" charset="0"/>
                            <a:ea typeface="Cambria Math" panose="02040503050406030204" pitchFamily="18" charset="0"/>
                          </a:rPr>
                          <m:t>𝑡</m:t>
                        </m:r>
                      </m:e>
                      <m:sub>
                        <m:r>
                          <a:rPr lang="en-US" altLang="zh-CN" sz="2800" b="0" i="1" smtClean="0">
                            <a:latin typeface="Cambria Math" panose="02040503050406030204" pitchFamily="18" charset="0"/>
                            <a:ea typeface="Cambria Math" panose="02040503050406030204" pitchFamily="18" charset="0"/>
                          </a:rPr>
                          <m:t>𝑛</m:t>
                        </m:r>
                      </m:sub>
                    </m:sSub>
                    <m:r>
                      <a:rPr lang="en-US" altLang="zh-CN" sz="2800" b="0" i="1" smtClean="0">
                        <a:latin typeface="Cambria Math" panose="02040503050406030204" pitchFamily="18" charset="0"/>
                        <a:ea typeface="Cambria Math" panose="02040503050406030204" pitchFamily="18" charset="0"/>
                      </a:rPr>
                      <m:t>⋯</m:t>
                    </m:r>
                  </m:oMath>
                </a14:m>
                <a:r>
                  <a:rPr lang="zh-CN" altLang="en-US" sz="2800" dirty="0"/>
                  <a:t> 处的形式上的连续解为</a:t>
                </a:r>
                <a:endParaRPr lang="en-US" altLang="zh-CN" sz="2800" dirty="0"/>
              </a:p>
              <a:p>
                <a:endParaRPr lang="en-US" altLang="zh-CN" sz="2800" dirty="0"/>
              </a:p>
              <a:p>
                <a:endParaRPr lang="en-US" altLang="zh-CN" sz="2800" dirty="0"/>
              </a:p>
              <a:p>
                <a:endParaRPr lang="en-US" altLang="zh-CN" sz="2800" dirty="0"/>
              </a:p>
              <a:p>
                <a:r>
                  <a:rPr lang="zh-CN" altLang="zh-CN" sz="2800" dirty="0"/>
                  <a:t>希望能够找到一个近似公式来近似连续解</a:t>
                </a:r>
                <a14:m>
                  <m:oMath xmlns:m="http://schemas.openxmlformats.org/officeDocument/2006/math">
                    <m:sSub>
                      <m:sSubPr>
                        <m:ctrlPr>
                          <a:rPr lang="en-US" altLang="zh-CN" sz="2800" i="1" dirty="0">
                            <a:latin typeface="Cambria Math" panose="02040503050406030204" pitchFamily="18" charset="0"/>
                          </a:rPr>
                        </m:ctrlPr>
                      </m:sSubPr>
                      <m:e>
                        <m:r>
                          <a:rPr lang="en-US" altLang="zh-CN" sz="2800" i="1" dirty="0">
                            <a:latin typeface="Cambria Math" panose="02040503050406030204" pitchFamily="18" charset="0"/>
                          </a:rPr>
                          <m:t>𝑦</m:t>
                        </m:r>
                      </m:e>
                      <m:sub>
                        <m:r>
                          <a:rPr lang="en-US" altLang="zh-CN" sz="2800" i="1" dirty="0">
                            <a:latin typeface="Cambria Math" panose="02040503050406030204" pitchFamily="18" charset="0"/>
                          </a:rPr>
                          <m:t>𝑛</m:t>
                        </m:r>
                        <m:r>
                          <a:rPr lang="en-US" altLang="zh-CN" sz="2800" b="0" i="1" dirty="0" smtClean="0">
                            <a:latin typeface="Cambria Math" panose="02040503050406030204" pitchFamily="18" charset="0"/>
                          </a:rPr>
                          <m:t>+1</m:t>
                        </m:r>
                      </m:sub>
                    </m:sSub>
                    <m:r>
                      <a:rPr lang="en-US" altLang="zh-CN" sz="2800" i="1" dirty="0" smtClean="0">
                        <a:latin typeface="Cambria Math" panose="02040503050406030204" pitchFamily="18" charset="0"/>
                        <a:ea typeface="Cambria Math" panose="02040503050406030204" pitchFamily="18" charset="0"/>
                      </a:rPr>
                      <m:t>≈</m:t>
                    </m:r>
                    <m:sSub>
                      <m:sSubPr>
                        <m:ctrlPr>
                          <a:rPr lang="en-US" altLang="zh-CN" sz="2800" i="1" dirty="0">
                            <a:latin typeface="Cambria Math" panose="02040503050406030204" pitchFamily="18" charset="0"/>
                          </a:rPr>
                        </m:ctrlPr>
                      </m:sSubPr>
                      <m:e>
                        <m:r>
                          <a:rPr lang="en-US" altLang="zh-CN" sz="2800" i="1" dirty="0">
                            <a:latin typeface="Cambria Math" panose="02040503050406030204" pitchFamily="18" charset="0"/>
                          </a:rPr>
                          <m:t>𝑦</m:t>
                        </m:r>
                      </m:e>
                      <m:sub>
                        <m:r>
                          <a:rPr lang="en-US" altLang="zh-CN" sz="2800" i="1" dirty="0">
                            <a:latin typeface="Cambria Math" panose="02040503050406030204" pitchFamily="18" charset="0"/>
                          </a:rPr>
                          <m:t>𝑛</m:t>
                        </m:r>
                      </m:sub>
                    </m:sSub>
                  </m:oMath>
                </a14:m>
                <a:r>
                  <a:rPr lang="en-US" altLang="zh-CN" sz="2800" dirty="0"/>
                  <a:t>+</a:t>
                </a:r>
                <a14:m>
                  <m:oMath xmlns:m="http://schemas.openxmlformats.org/officeDocument/2006/math">
                    <m:sSub>
                      <m:sSubPr>
                        <m:ctrlPr>
                          <a:rPr lang="en-US" altLang="zh-CN" sz="2800" i="1" dirty="0">
                            <a:latin typeface="Cambria Math" panose="02040503050406030204" pitchFamily="18" charset="0"/>
                          </a:rPr>
                        </m:ctrlPr>
                      </m:sSubPr>
                      <m:e>
                        <m:r>
                          <a:rPr lang="en-US" altLang="zh-CN" sz="2800" b="0" i="1" dirty="0" smtClean="0">
                            <a:latin typeface="Cambria Math" panose="02040503050406030204" pitchFamily="18" charset="0"/>
                          </a:rPr>
                          <m:t>𝑄</m:t>
                        </m:r>
                      </m:e>
                      <m:sub>
                        <m:r>
                          <a:rPr lang="en-US" altLang="zh-CN" sz="2800" i="1" dirty="0">
                            <a:latin typeface="Cambria Math" panose="02040503050406030204" pitchFamily="18" charset="0"/>
                          </a:rPr>
                          <m:t>𝑛</m:t>
                        </m:r>
                      </m:sub>
                    </m:sSub>
                  </m:oMath>
                </a14:m>
                <a:endParaRPr lang="en-US" altLang="zh-CN" sz="2800" dirty="0"/>
              </a:p>
              <a:p>
                <a:r>
                  <a:rPr lang="zh-CN" altLang="en-US" sz="2800" dirty="0"/>
                  <a:t>式中</a:t>
                </a:r>
                <a14:m>
                  <m:oMath xmlns:m="http://schemas.openxmlformats.org/officeDocument/2006/math">
                    <m:sSub>
                      <m:sSubPr>
                        <m:ctrlPr>
                          <a:rPr lang="en-US" altLang="zh-CN" sz="2800" i="1" dirty="0" smtClean="0">
                            <a:latin typeface="Cambria Math" panose="02040503050406030204" pitchFamily="18" charset="0"/>
                          </a:rPr>
                        </m:ctrlPr>
                      </m:sSubPr>
                      <m:e>
                        <m:r>
                          <a:rPr lang="en-US" altLang="zh-CN" sz="2800" b="0" i="1" dirty="0" smtClean="0">
                            <a:latin typeface="Cambria Math" panose="02040503050406030204" pitchFamily="18" charset="0"/>
                          </a:rPr>
                          <m:t>𝑦</m:t>
                        </m:r>
                      </m:e>
                      <m:sub>
                        <m:r>
                          <a:rPr lang="en-US" altLang="zh-CN" sz="2800" b="0" i="1" dirty="0" smtClean="0">
                            <a:latin typeface="Cambria Math" panose="02040503050406030204" pitchFamily="18" charset="0"/>
                          </a:rPr>
                          <m:t>𝑛</m:t>
                        </m:r>
                      </m:sub>
                    </m:sSub>
                    <m:r>
                      <a:rPr lang="zh-CN" altLang="en-US" sz="2800" i="1" dirty="0" smtClean="0">
                        <a:latin typeface="Cambria Math" panose="02040503050406030204" pitchFamily="18" charset="0"/>
                      </a:rPr>
                      <m:t> </m:t>
                    </m:r>
                  </m:oMath>
                </a14:m>
                <a:r>
                  <a:rPr lang="zh-CN" altLang="en-US" sz="2800" dirty="0"/>
                  <a:t>为准确解</a:t>
                </a:r>
                <a:r>
                  <a:rPr lang="en-US" altLang="zh-CN" sz="2800" dirty="0"/>
                  <a:t>(</a:t>
                </a:r>
                <a:r>
                  <a:rPr lang="zh-CN" altLang="en-US" sz="2800" dirty="0"/>
                  <a:t>精确解</a:t>
                </a:r>
                <a:r>
                  <a:rPr lang="en-US" altLang="zh-CN" sz="2800" dirty="0"/>
                  <a:t>)</a:t>
                </a:r>
                <a14:m>
                  <m:oMath xmlns:m="http://schemas.openxmlformats.org/officeDocument/2006/math">
                    <m:r>
                      <a:rPr lang="en-US" altLang="zh-CN" sz="2800" b="0" i="1" smtClean="0">
                        <a:latin typeface="Cambria Math" panose="02040503050406030204" pitchFamily="18" charset="0"/>
                      </a:rPr>
                      <m:t>𝑦</m:t>
                    </m:r>
                    <m:r>
                      <a:rPr lang="en-US" altLang="zh-CN" sz="2800" b="0" i="1" smtClean="0">
                        <a:latin typeface="Cambria Math" panose="02040503050406030204" pitchFamily="18" charset="0"/>
                      </a:rPr>
                      <m:t>(</m:t>
                    </m:r>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𝑡</m:t>
                        </m:r>
                      </m:e>
                      <m:sub>
                        <m:r>
                          <a:rPr lang="en-US" altLang="zh-CN" sz="2800" b="0" i="1" smtClean="0">
                            <a:latin typeface="Cambria Math" panose="02040503050406030204" pitchFamily="18" charset="0"/>
                          </a:rPr>
                          <m:t>𝑛</m:t>
                        </m:r>
                      </m:sub>
                    </m:sSub>
                    <m:r>
                      <a:rPr lang="en-US" altLang="zh-CN" sz="2800" b="0" i="1" smtClean="0">
                        <a:latin typeface="Cambria Math" panose="02040503050406030204" pitchFamily="18" charset="0"/>
                      </a:rPr>
                      <m:t>)</m:t>
                    </m:r>
                  </m:oMath>
                </a14:m>
                <a:r>
                  <a:rPr lang="en-US" altLang="zh-CN" sz="2800" dirty="0"/>
                  <a:t> </a:t>
                </a:r>
                <a:r>
                  <a:rPr lang="zh-CN" altLang="en-US" sz="2800" dirty="0"/>
                  <a:t>的近似解；</a:t>
                </a:r>
                <a14:m>
                  <m:oMath xmlns:m="http://schemas.openxmlformats.org/officeDocument/2006/math">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𝑄</m:t>
                        </m:r>
                      </m:e>
                      <m:sub>
                        <m:r>
                          <a:rPr lang="en-US" altLang="zh-CN" sz="2800" i="1">
                            <a:latin typeface="Cambria Math" panose="02040503050406030204" pitchFamily="18" charset="0"/>
                          </a:rPr>
                          <m:t>𝑛</m:t>
                        </m:r>
                      </m:sub>
                    </m:sSub>
                  </m:oMath>
                </a14:m>
                <a:r>
                  <a:rPr lang="zh-CN" altLang="en-US" sz="2800" dirty="0"/>
                  <a:t> 是准确积分值的近似值</a:t>
                </a:r>
              </a:p>
            </p:txBody>
          </p:sp>
        </mc:Choice>
        <mc:Fallback>
          <p:sp>
            <p:nvSpPr>
              <p:cNvPr id="3" name="内容占位符 2"/>
              <p:cNvSpPr>
                <a:spLocks noGrp="1" noRot="1" noChangeAspect="1" noMove="1" noResize="1" noEditPoints="1" noAdjustHandles="1" noChangeArrowheads="1" noChangeShapeType="1" noTextEdit="1"/>
              </p:cNvSpPr>
              <p:nvPr>
                <p:ph idx="1"/>
              </p:nvPr>
            </p:nvSpPr>
            <p:spPr>
              <a:xfrm>
                <a:off x="467544" y="1916832"/>
                <a:ext cx="8487544" cy="4435623"/>
              </a:xfrm>
              <a:blipFill>
                <a:blip r:embed="rId2"/>
                <a:stretch>
                  <a:fillRect l="-359" t="-1648" r="-144" b="-1786"/>
                </a:stretch>
              </a:blipFill>
            </p:spPr>
            <p:txBody>
              <a:bodyPr/>
              <a:lstStyle/>
              <a:p>
                <a:r>
                  <a:rPr lang="zh-CN" altLang="en-US">
                    <a:noFill/>
                  </a:rPr>
                  <a:t> </a:t>
                </a:r>
              </a:p>
            </p:txBody>
          </p:sp>
        </mc:Fallback>
      </mc:AlternateContent>
      <p:sp>
        <p:nvSpPr>
          <p:cNvPr id="4" name="灯片编号占位符 3"/>
          <p:cNvSpPr>
            <a:spLocks noGrp="1"/>
          </p:cNvSpPr>
          <p:nvPr>
            <p:ph type="sldNum" sz="quarter" idx="12"/>
          </p:nvPr>
        </p:nvSpPr>
        <p:spPr/>
        <p:txBody>
          <a:bodyPr/>
          <a:lstStyle/>
          <a:p>
            <a:pPr>
              <a:defRPr/>
            </a:pPr>
            <a:fld id="{B5E95236-D0C1-4D31-8D61-5EF5DA33B082}" type="slidenum">
              <a:rPr lang="en-US" altLang="zh-CN" smtClean="0"/>
              <a:pPr>
                <a:defRPr/>
              </a:pPr>
              <a:t>37</a:t>
            </a:fld>
            <a:endParaRPr lang="en-US" altLang="zh-CN"/>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19672" y="2992363"/>
            <a:ext cx="6896100" cy="1228725"/>
          </a:xfrm>
          <a:prstGeom prst="rect">
            <a:avLst/>
          </a:prstGeom>
        </p:spPr>
      </p:pic>
    </p:spTree>
    <p:extLst>
      <p:ext uri="{BB962C8B-B14F-4D97-AF65-F5344CB8AC3E}">
        <p14:creationId xmlns:p14="http://schemas.microsoft.com/office/powerpoint/2010/main" val="230087409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971600" y="1748408"/>
                <a:ext cx="7772400" cy="4704928"/>
              </a:xfrm>
            </p:spPr>
            <p:txBody>
              <a:bodyPr/>
              <a:lstStyle/>
              <a:p>
                <a:pPr>
                  <a:lnSpc>
                    <a:spcPct val="150000"/>
                  </a:lnSpc>
                </a:pPr>
                <a:r>
                  <a:rPr lang="zh-CN" altLang="en-US" sz="2800" dirty="0"/>
                  <a:t>数值积分是解决在已知初值的情况下，对</a:t>
                </a:r>
                <a14:m>
                  <m:oMath xmlns:m="http://schemas.openxmlformats.org/officeDocument/2006/math">
                    <m:r>
                      <m:rPr>
                        <m:sty m:val="p"/>
                      </m:rPr>
                      <a:rPr lang="en-US" altLang="zh-CN" sz="2800" dirty="0">
                        <a:latin typeface="Cambria Math" panose="02040503050406030204" pitchFamily="18" charset="0"/>
                      </a:rPr>
                      <m:t>f</m:t>
                    </m:r>
                    <m:r>
                      <a:rPr lang="en-US" altLang="zh-CN" sz="2800" dirty="0">
                        <a:latin typeface="Cambria Math" panose="02040503050406030204" pitchFamily="18" charset="0"/>
                      </a:rPr>
                      <m:t>(</m:t>
                    </m:r>
                    <m:r>
                      <m:rPr>
                        <m:sty m:val="p"/>
                      </m:rPr>
                      <a:rPr lang="en-US" altLang="zh-CN" sz="2800" dirty="0">
                        <a:latin typeface="Cambria Math" panose="02040503050406030204" pitchFamily="18" charset="0"/>
                      </a:rPr>
                      <m:t>t</m:t>
                    </m:r>
                    <m:r>
                      <a:rPr lang="en-US" altLang="zh-CN" sz="2800" dirty="0">
                        <a:latin typeface="Cambria Math" panose="02040503050406030204" pitchFamily="18" charset="0"/>
                      </a:rPr>
                      <m:t>,</m:t>
                    </m:r>
                    <m:r>
                      <m:rPr>
                        <m:sty m:val="p"/>
                      </m:rPr>
                      <a:rPr lang="en-US" altLang="zh-CN" sz="2800" dirty="0">
                        <a:latin typeface="Cambria Math" panose="02040503050406030204" pitchFamily="18" charset="0"/>
                      </a:rPr>
                      <m:t>y</m:t>
                    </m:r>
                    <m:r>
                      <a:rPr lang="en-US" altLang="zh-CN" sz="2800" dirty="0">
                        <a:latin typeface="Cambria Math" panose="02040503050406030204" pitchFamily="18" charset="0"/>
                      </a:rPr>
                      <m:t>)</m:t>
                    </m:r>
                  </m:oMath>
                </a14:m>
                <a:r>
                  <a:rPr lang="zh-CN" altLang="en-US" sz="2800" dirty="0"/>
                  <a:t>进行近似积分，对</a:t>
                </a:r>
                <a14:m>
                  <m:oMath xmlns:m="http://schemas.openxmlformats.org/officeDocument/2006/math">
                    <m:r>
                      <m:rPr>
                        <m:sty m:val="p"/>
                      </m:rPr>
                      <a:rPr lang="en-US" altLang="zh-CN" sz="2800" dirty="0" smtClean="0">
                        <a:latin typeface="Cambria Math" panose="02040503050406030204" pitchFamily="18" charset="0"/>
                      </a:rPr>
                      <m:t>y</m:t>
                    </m:r>
                    <m:r>
                      <a:rPr lang="en-US" altLang="zh-CN" sz="2800" i="1" dirty="0" smtClean="0">
                        <a:latin typeface="Cambria Math" panose="02040503050406030204" pitchFamily="18" charset="0"/>
                      </a:rPr>
                      <m:t> </m:t>
                    </m:r>
                    <m:r>
                      <a:rPr lang="en-US" altLang="zh-CN" sz="2800" dirty="0">
                        <a:latin typeface="Cambria Math" panose="02040503050406030204" pitchFamily="18" charset="0"/>
                      </a:rPr>
                      <m:t>(</m:t>
                    </m:r>
                    <m:r>
                      <m:rPr>
                        <m:sty m:val="p"/>
                      </m:rPr>
                      <a:rPr lang="en-US" altLang="zh-CN" sz="2800" dirty="0">
                        <a:latin typeface="Cambria Math" panose="02040503050406030204" pitchFamily="18" charset="0"/>
                      </a:rPr>
                      <m:t>t</m:t>
                    </m:r>
                    <m:r>
                      <a:rPr lang="en-US" altLang="zh-CN" sz="2800" dirty="0">
                        <a:latin typeface="Cambria Math" panose="02040503050406030204" pitchFamily="18" charset="0"/>
                      </a:rPr>
                      <m:t>)</m:t>
                    </m:r>
                  </m:oMath>
                </a14:m>
                <a:r>
                  <a:rPr lang="zh-CN" altLang="en-US" sz="2800" dirty="0"/>
                  <a:t>进行数值求解的方法，数学上称为微分方程初值问题的数值方法。</a:t>
                </a:r>
              </a:p>
              <a:p>
                <a:pPr>
                  <a:lnSpc>
                    <a:spcPct val="150000"/>
                  </a:lnSpc>
                </a:pPr>
                <a:r>
                  <a:rPr lang="zh-CN" altLang="en-US" sz="2800" dirty="0"/>
                  <a:t>所谓数值解法，就是寻求初值问题的解在一系列离散点</a:t>
                </a:r>
                <a14:m>
                  <m:oMath xmlns:m="http://schemas.openxmlformats.org/officeDocument/2006/math">
                    <m:r>
                      <a:rPr lang="en-US" altLang="zh-CN" sz="2800" i="1">
                        <a:latin typeface="Cambria Math" panose="02040503050406030204" pitchFamily="18" charset="0"/>
                      </a:rPr>
                      <m:t>𝑡</m:t>
                    </m:r>
                    <m:r>
                      <a:rPr lang="en-US" altLang="zh-CN" sz="2800" i="1">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𝑡</m:t>
                        </m:r>
                      </m:e>
                      <m:sub>
                        <m:r>
                          <a:rPr lang="en-US" altLang="zh-CN" sz="2800" i="1">
                            <a:latin typeface="Cambria Math" panose="02040503050406030204" pitchFamily="18" charset="0"/>
                          </a:rPr>
                          <m:t>0</m:t>
                        </m:r>
                      </m:sub>
                    </m:sSub>
                    <m:r>
                      <a:rPr lang="en-US" altLang="zh-CN" sz="2800" i="1">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𝑡</m:t>
                        </m:r>
                      </m:e>
                      <m:sub>
                        <m:r>
                          <a:rPr lang="en-US" altLang="zh-CN" sz="2800" i="1">
                            <a:latin typeface="Cambria Math" panose="02040503050406030204" pitchFamily="18" charset="0"/>
                          </a:rPr>
                          <m:t>1</m:t>
                        </m:r>
                      </m:sub>
                    </m:sSub>
                    <m:r>
                      <a:rPr lang="en-US" altLang="zh-CN" sz="2800" i="1">
                        <a:latin typeface="Cambria Math" panose="02040503050406030204" pitchFamily="18" charset="0"/>
                      </a:rPr>
                      <m:t>,</m:t>
                    </m:r>
                    <m:r>
                      <a:rPr lang="en-US" altLang="zh-CN" sz="2800" i="1">
                        <a:latin typeface="Cambria Math" panose="02040503050406030204" pitchFamily="18" charset="0"/>
                        <a:ea typeface="Cambria Math" panose="02040503050406030204" pitchFamily="18" charset="0"/>
                      </a:rPr>
                      <m:t>⋯,</m:t>
                    </m:r>
                    <m:sSub>
                      <m:sSubPr>
                        <m:ctrlPr>
                          <a:rPr lang="en-US" altLang="zh-CN" sz="2800" i="1">
                            <a:latin typeface="Cambria Math" panose="02040503050406030204" pitchFamily="18" charset="0"/>
                            <a:ea typeface="Cambria Math" panose="02040503050406030204" pitchFamily="18" charset="0"/>
                          </a:rPr>
                        </m:ctrlPr>
                      </m:sSubPr>
                      <m:e>
                        <m:r>
                          <a:rPr lang="en-US" altLang="zh-CN" sz="2800" i="1">
                            <a:latin typeface="Cambria Math" panose="02040503050406030204" pitchFamily="18" charset="0"/>
                            <a:ea typeface="Cambria Math" panose="02040503050406030204" pitchFamily="18" charset="0"/>
                          </a:rPr>
                          <m:t>𝑡</m:t>
                        </m:r>
                      </m:e>
                      <m:sub>
                        <m:r>
                          <a:rPr lang="en-US" altLang="zh-CN" sz="2800" i="1">
                            <a:latin typeface="Cambria Math" panose="02040503050406030204" pitchFamily="18" charset="0"/>
                            <a:ea typeface="Cambria Math" panose="02040503050406030204" pitchFamily="18" charset="0"/>
                          </a:rPr>
                          <m:t>𝑛</m:t>
                        </m:r>
                      </m:sub>
                    </m:sSub>
                    <m:r>
                      <a:rPr lang="en-US" altLang="zh-CN" sz="2800" i="1">
                        <a:latin typeface="Cambria Math" panose="02040503050406030204" pitchFamily="18" charset="0"/>
                        <a:ea typeface="Cambria Math" panose="02040503050406030204" pitchFamily="18" charset="0"/>
                      </a:rPr>
                      <m:t>⋯</m:t>
                    </m:r>
                  </m:oMath>
                </a14:m>
                <a:r>
                  <a:rPr lang="zh-CN" altLang="en-US" sz="2800" dirty="0"/>
                  <a:t>的近似解</a:t>
                </a:r>
                <a14:m>
                  <m:oMath xmlns:m="http://schemas.openxmlformats.org/officeDocument/2006/math">
                    <m:r>
                      <a:rPr lang="en-US" altLang="zh-CN" sz="2800" b="0" i="1" smtClean="0">
                        <a:latin typeface="Cambria Math" panose="02040503050406030204" pitchFamily="18" charset="0"/>
                      </a:rPr>
                      <m:t>𝑦</m:t>
                    </m:r>
                    <m:r>
                      <a:rPr lang="en-US" altLang="zh-CN" sz="2800" i="1">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b="0" i="1" smtClean="0">
                            <a:latin typeface="Cambria Math" panose="02040503050406030204" pitchFamily="18" charset="0"/>
                          </a:rPr>
                          <m:t>𝑦</m:t>
                        </m:r>
                      </m:e>
                      <m:sub>
                        <m:r>
                          <a:rPr lang="en-US" altLang="zh-CN" sz="2800" i="1">
                            <a:latin typeface="Cambria Math" panose="02040503050406030204" pitchFamily="18" charset="0"/>
                          </a:rPr>
                          <m:t>0</m:t>
                        </m:r>
                      </m:sub>
                    </m:sSub>
                    <m:r>
                      <a:rPr lang="en-US" altLang="zh-CN" sz="2800" i="1">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b="0" i="1" smtClean="0">
                            <a:latin typeface="Cambria Math" panose="02040503050406030204" pitchFamily="18" charset="0"/>
                          </a:rPr>
                          <m:t>𝑦</m:t>
                        </m:r>
                      </m:e>
                      <m:sub>
                        <m:r>
                          <a:rPr lang="en-US" altLang="zh-CN" sz="2800" i="1">
                            <a:latin typeface="Cambria Math" panose="02040503050406030204" pitchFamily="18" charset="0"/>
                          </a:rPr>
                          <m:t>1</m:t>
                        </m:r>
                      </m:sub>
                    </m:sSub>
                    <m:r>
                      <a:rPr lang="en-US" altLang="zh-CN" sz="2800" i="1">
                        <a:latin typeface="Cambria Math" panose="02040503050406030204" pitchFamily="18" charset="0"/>
                      </a:rPr>
                      <m:t>,</m:t>
                    </m:r>
                    <m:r>
                      <a:rPr lang="en-US" altLang="zh-CN" sz="2800" i="1">
                        <a:latin typeface="Cambria Math" panose="02040503050406030204" pitchFamily="18" charset="0"/>
                        <a:ea typeface="Cambria Math" panose="02040503050406030204" pitchFamily="18" charset="0"/>
                      </a:rPr>
                      <m:t>⋯,</m:t>
                    </m:r>
                    <m:sSub>
                      <m:sSubPr>
                        <m:ctrlPr>
                          <a:rPr lang="en-US" altLang="zh-CN" sz="2800" i="1">
                            <a:latin typeface="Cambria Math" panose="02040503050406030204" pitchFamily="18" charset="0"/>
                            <a:ea typeface="Cambria Math" panose="02040503050406030204" pitchFamily="18" charset="0"/>
                          </a:rPr>
                        </m:ctrlPr>
                      </m:sSubPr>
                      <m:e>
                        <m:r>
                          <a:rPr lang="en-US" altLang="zh-CN" sz="2800" b="0" i="1" smtClean="0">
                            <a:latin typeface="Cambria Math" panose="02040503050406030204" pitchFamily="18" charset="0"/>
                            <a:ea typeface="Cambria Math" panose="02040503050406030204" pitchFamily="18" charset="0"/>
                          </a:rPr>
                          <m:t>𝑦</m:t>
                        </m:r>
                      </m:e>
                      <m:sub>
                        <m:r>
                          <a:rPr lang="en-US" altLang="zh-CN" sz="2800" i="1">
                            <a:latin typeface="Cambria Math" panose="02040503050406030204" pitchFamily="18" charset="0"/>
                            <a:ea typeface="Cambria Math" panose="02040503050406030204" pitchFamily="18" charset="0"/>
                          </a:rPr>
                          <m:t>𝑛</m:t>
                        </m:r>
                      </m:sub>
                    </m:sSub>
                    <m:r>
                      <a:rPr lang="en-US" altLang="zh-CN" sz="2800" i="1">
                        <a:latin typeface="Cambria Math" panose="02040503050406030204" pitchFamily="18" charset="0"/>
                        <a:ea typeface="Cambria Math" panose="02040503050406030204" pitchFamily="18" charset="0"/>
                      </a:rPr>
                      <m:t>⋯</m:t>
                    </m:r>
                  </m:oMath>
                </a14:m>
                <a:r>
                  <a:rPr lang="zh-CN" altLang="en-US" sz="2800" dirty="0"/>
                  <a:t> ，</a:t>
                </a:r>
                <a:r>
                  <a:rPr lang="en-US" altLang="zh-CN" sz="2800" dirty="0"/>
                  <a:t>(</a:t>
                </a:r>
                <a:r>
                  <a:rPr lang="zh-CN" altLang="en-US" sz="2800" dirty="0"/>
                  <a:t>即数值解</a:t>
                </a:r>
                <a:r>
                  <a:rPr lang="en-US" altLang="zh-CN" sz="2800" dirty="0"/>
                  <a:t>)</a:t>
                </a:r>
                <a:r>
                  <a:rPr lang="zh-CN" altLang="en-US" sz="2800" dirty="0"/>
                  <a:t>。相邻两个离散点的间距</a:t>
                </a:r>
                <a14:m>
                  <m:oMath xmlns:m="http://schemas.openxmlformats.org/officeDocument/2006/math">
                    <m:r>
                      <a:rPr lang="en-US" altLang="zh-CN" sz="2800" b="0" i="1" smtClean="0">
                        <a:latin typeface="Cambria Math" panose="02040503050406030204" pitchFamily="18" charset="0"/>
                      </a:rPr>
                      <m:t>h</m:t>
                    </m:r>
                    <m:r>
                      <a:rPr lang="en-US" altLang="zh-CN" sz="2800" i="1">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b="0" i="1" smtClean="0">
                            <a:latin typeface="Cambria Math" panose="02040503050406030204" pitchFamily="18" charset="0"/>
                          </a:rPr>
                          <m:t>𝑡</m:t>
                        </m:r>
                      </m:e>
                      <m:sub>
                        <m:r>
                          <a:rPr lang="en-US" altLang="zh-CN" sz="2800" b="0" i="1" smtClean="0">
                            <a:latin typeface="Cambria Math" panose="02040503050406030204" pitchFamily="18" charset="0"/>
                          </a:rPr>
                          <m:t>𝑛</m:t>
                        </m:r>
                        <m:r>
                          <a:rPr lang="en-US" altLang="zh-CN" sz="2800" b="0" i="1" smtClean="0">
                            <a:latin typeface="Cambria Math" panose="02040503050406030204" pitchFamily="18" charset="0"/>
                          </a:rPr>
                          <m:t>+1</m:t>
                        </m:r>
                      </m:sub>
                    </m:sSub>
                    <m:r>
                      <a:rPr lang="en-US" altLang="zh-CN" sz="2800" b="0" i="1" smtClean="0">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b="0" i="1" smtClean="0">
                            <a:latin typeface="Cambria Math" panose="02040503050406030204" pitchFamily="18" charset="0"/>
                          </a:rPr>
                          <m:t>𝑡</m:t>
                        </m:r>
                      </m:e>
                      <m:sub>
                        <m:r>
                          <a:rPr lang="en-US" altLang="zh-CN" sz="2800" b="0" i="1" smtClean="0">
                            <a:latin typeface="Cambria Math" panose="02040503050406030204" pitchFamily="18" charset="0"/>
                          </a:rPr>
                          <m:t>𝑛</m:t>
                        </m:r>
                      </m:sub>
                    </m:sSub>
                  </m:oMath>
                </a14:m>
                <a:r>
                  <a:rPr lang="zh-CN" altLang="en-US" sz="2800" dirty="0"/>
                  <a:t>称为计算步长或步距。</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971600" y="1748408"/>
                <a:ext cx="7772400" cy="4704928"/>
              </a:xfrm>
              <a:blipFill>
                <a:blip r:embed="rId2"/>
                <a:stretch>
                  <a:fillRect l="-314" r="-392" b="-518"/>
                </a:stretch>
              </a:blipFill>
            </p:spPr>
            <p:txBody>
              <a:bodyPr/>
              <a:lstStyle/>
              <a:p>
                <a:r>
                  <a:rPr lang="zh-CN" altLang="en-US">
                    <a:noFill/>
                  </a:rPr>
                  <a:t> </a:t>
                </a:r>
              </a:p>
            </p:txBody>
          </p:sp>
        </mc:Fallback>
      </mc:AlternateContent>
      <p:sp>
        <p:nvSpPr>
          <p:cNvPr id="4" name="灯片编号占位符 3"/>
          <p:cNvSpPr>
            <a:spLocks noGrp="1"/>
          </p:cNvSpPr>
          <p:nvPr>
            <p:ph type="sldNum" sz="quarter" idx="12"/>
          </p:nvPr>
        </p:nvSpPr>
        <p:spPr/>
        <p:txBody>
          <a:bodyPr/>
          <a:lstStyle/>
          <a:p>
            <a:pPr>
              <a:defRPr/>
            </a:pPr>
            <a:fld id="{B5E95236-D0C1-4D31-8D61-5EF5DA33B082}" type="slidenum">
              <a:rPr lang="en-US" altLang="zh-CN" smtClean="0"/>
              <a:pPr>
                <a:defRPr/>
              </a:pPr>
              <a:t>38</a:t>
            </a:fld>
            <a:endParaRPr lang="en-US" altLang="zh-CN"/>
          </a:p>
        </p:txBody>
      </p:sp>
    </p:spTree>
    <p:extLst>
      <p:ext uri="{BB962C8B-B14F-4D97-AF65-F5344CB8AC3E}">
        <p14:creationId xmlns:p14="http://schemas.microsoft.com/office/powerpoint/2010/main" val="729127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几个概念</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755576" y="2017713"/>
                <a:ext cx="8199512" cy="4114800"/>
              </a:xfrm>
            </p:spPr>
            <p:txBody>
              <a:bodyPr/>
              <a:lstStyle/>
              <a:p>
                <a:r>
                  <a:rPr lang="zh-CN" altLang="en-US" b="1" dirty="0">
                    <a:solidFill>
                      <a:srgbClr val="FF0000"/>
                    </a:solidFill>
                  </a:rPr>
                  <a:t>单步法与多步法</a:t>
                </a:r>
              </a:p>
              <a:p>
                <a:pPr marL="0" indent="0">
                  <a:buNone/>
                </a:pPr>
                <a:r>
                  <a:rPr lang="zh-CN" altLang="en-US" dirty="0"/>
                  <a:t>   只由前一时刻的数值</a:t>
                </a:r>
                <a14:m>
                  <m:oMath xmlns:m="http://schemas.openxmlformats.org/officeDocument/2006/math">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𝑦</m:t>
                        </m:r>
                      </m:e>
                      <m:sub>
                        <m:r>
                          <a:rPr lang="en-US" altLang="zh-CN" i="1">
                            <a:latin typeface="Cambria Math" panose="02040503050406030204" pitchFamily="18" charset="0"/>
                            <a:ea typeface="Cambria Math" panose="02040503050406030204" pitchFamily="18" charset="0"/>
                          </a:rPr>
                          <m:t>𝑛</m:t>
                        </m:r>
                      </m:sub>
                    </m:sSub>
                  </m:oMath>
                </a14:m>
                <a:r>
                  <a:rPr lang="zh-CN" altLang="en-US" dirty="0"/>
                  <a:t>就可求得后一时刻的数值</a:t>
                </a:r>
                <a14:m>
                  <m:oMath xmlns:m="http://schemas.openxmlformats.org/officeDocument/2006/math">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𝑦</m:t>
                        </m:r>
                      </m:e>
                      <m:sub>
                        <m:r>
                          <a:rPr lang="en-US" altLang="zh-CN" i="1">
                            <a:latin typeface="Cambria Math" panose="02040503050406030204" pitchFamily="18" charset="0"/>
                            <a:ea typeface="Cambria Math" panose="02040503050406030204" pitchFamily="18" charset="0"/>
                          </a:rPr>
                          <m:t>𝑛</m:t>
                        </m:r>
                        <m:r>
                          <a:rPr lang="en-US" altLang="zh-CN" b="0" i="1" smtClean="0">
                            <a:latin typeface="Cambria Math" panose="02040503050406030204" pitchFamily="18" charset="0"/>
                            <a:ea typeface="Cambria Math" panose="02040503050406030204" pitchFamily="18" charset="0"/>
                          </a:rPr>
                          <m:t>+1</m:t>
                        </m:r>
                      </m:sub>
                    </m:sSub>
                  </m:oMath>
                </a14:m>
                <a:r>
                  <a:rPr lang="zh-CN" altLang="en-US" dirty="0"/>
                  <a:t>，称为单步法，它是一种能自动启动的算法。反之，计算</a:t>
                </a:r>
                <a14:m>
                  <m:oMath xmlns:m="http://schemas.openxmlformats.org/officeDocument/2006/math">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𝑦</m:t>
                        </m:r>
                      </m:e>
                      <m:sub>
                        <m:r>
                          <a:rPr lang="en-US" altLang="zh-CN" i="1">
                            <a:latin typeface="Cambria Math" panose="02040503050406030204" pitchFamily="18" charset="0"/>
                            <a:ea typeface="Cambria Math" panose="02040503050406030204" pitchFamily="18" charset="0"/>
                          </a:rPr>
                          <m:t>𝑛</m:t>
                        </m:r>
                        <m:r>
                          <a:rPr lang="en-US" altLang="zh-CN" i="1">
                            <a:latin typeface="Cambria Math" panose="02040503050406030204" pitchFamily="18" charset="0"/>
                            <a:ea typeface="Cambria Math" panose="02040503050406030204" pitchFamily="18" charset="0"/>
                          </a:rPr>
                          <m:t>+1</m:t>
                        </m:r>
                      </m:sub>
                    </m:sSub>
                  </m:oMath>
                </a14:m>
                <a:r>
                  <a:rPr lang="zh-CN" altLang="en-US" dirty="0"/>
                  <a:t>需要用到过去</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𝑡</m:t>
                        </m:r>
                      </m:e>
                      <m:sub>
                        <m:r>
                          <a:rPr lang="en-US" altLang="zh-CN" b="0" i="1" smtClean="0">
                            <a:latin typeface="Cambria Math" panose="02040503050406030204" pitchFamily="18" charset="0"/>
                          </a:rPr>
                          <m:t>𝑛</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𝑡</m:t>
                        </m:r>
                      </m:e>
                      <m:sub>
                        <m:r>
                          <a:rPr lang="en-US" altLang="zh-CN" b="0" i="1" smtClean="0">
                            <a:latin typeface="Cambria Math" panose="02040503050406030204" pitchFamily="18" charset="0"/>
                          </a:rPr>
                          <m:t>𝑛</m:t>
                        </m:r>
                        <m:r>
                          <a:rPr lang="en-US" altLang="zh-CN" b="0" i="1" smtClean="0">
                            <a:latin typeface="Cambria Math" panose="02040503050406030204" pitchFamily="18" charset="0"/>
                          </a:rPr>
                          <m:t>−1</m:t>
                        </m:r>
                      </m:sub>
                    </m:sSub>
                    <m:r>
                      <a:rPr lang="en-US" altLang="zh-CN" i="1">
                        <a:latin typeface="Cambria Math" panose="02040503050406030204" pitchFamily="18" charset="0"/>
                      </a:rPr>
                      <m:t>,</m:t>
                    </m:r>
                    <m:r>
                      <a:rPr lang="en-US" altLang="zh-CN" i="1" smtClean="0">
                        <a:latin typeface="Cambria Math" panose="02040503050406030204" pitchFamily="18" charset="0"/>
                        <a:ea typeface="Cambria Math" panose="02040503050406030204" pitchFamily="18" charset="0"/>
                      </a:rPr>
                      <m:t> </m:t>
                    </m:r>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𝑡</m:t>
                        </m:r>
                      </m:e>
                      <m:sub>
                        <m:r>
                          <a:rPr lang="en-US" altLang="zh-CN" i="1">
                            <a:latin typeface="Cambria Math" panose="02040503050406030204" pitchFamily="18" charset="0"/>
                            <a:ea typeface="Cambria Math" panose="02040503050406030204" pitchFamily="18" charset="0"/>
                          </a:rPr>
                          <m:t>𝑛</m:t>
                        </m:r>
                        <m:r>
                          <a:rPr lang="en-US" altLang="zh-CN" b="0" i="1" smtClean="0">
                            <a:latin typeface="Cambria Math" panose="02040503050406030204" pitchFamily="18" charset="0"/>
                            <a:ea typeface="Cambria Math" panose="02040503050406030204" pitchFamily="18" charset="0"/>
                          </a:rPr>
                          <m:t>−2</m:t>
                        </m:r>
                      </m:sub>
                    </m:sSub>
                  </m:oMath>
                </a14:m>
                <a:r>
                  <a:rPr lang="zh-CN" altLang="en-US" dirty="0"/>
                  <a:t>时刻</a:t>
                </a:r>
                <a14:m>
                  <m:oMath xmlns:m="http://schemas.openxmlformats.org/officeDocument/2006/math">
                    <m:r>
                      <a:rPr lang="en-US" altLang="zh-CN" b="0" i="1" smtClean="0">
                        <a:latin typeface="Cambria Math" panose="02040503050406030204" pitchFamily="18" charset="0"/>
                      </a:rPr>
                      <m:t>𝑦</m:t>
                    </m:r>
                  </m:oMath>
                </a14:m>
                <a:r>
                  <a:rPr lang="zh-CN" altLang="en-US" dirty="0"/>
                  <a:t> 的数据，则称为多步法。</a:t>
                </a:r>
                <a:endParaRPr lang="en-US" altLang="zh-CN" dirty="0"/>
              </a:p>
              <a:p>
                <a:r>
                  <a:rPr lang="zh-CN" altLang="en-US" dirty="0"/>
                  <a:t>多步法不能自启动，计算</a:t>
                </a:r>
                <a14:m>
                  <m:oMath xmlns:m="http://schemas.openxmlformats.org/officeDocument/2006/math">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𝑦</m:t>
                        </m:r>
                      </m:e>
                      <m:sub>
                        <m:r>
                          <a:rPr lang="en-US" altLang="zh-CN" i="1">
                            <a:latin typeface="Cambria Math" panose="02040503050406030204" pitchFamily="18" charset="0"/>
                            <a:ea typeface="Cambria Math" panose="02040503050406030204" pitchFamily="18" charset="0"/>
                          </a:rPr>
                          <m:t>𝑛</m:t>
                        </m:r>
                      </m:sub>
                    </m:sSub>
                  </m:oMath>
                </a14:m>
                <a:r>
                  <a:rPr lang="zh-CN" altLang="en-US" dirty="0"/>
                  <a:t>需要</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𝑡</m:t>
                        </m:r>
                      </m:e>
                      <m:sub>
                        <m:r>
                          <a:rPr lang="en-US" altLang="zh-CN" i="1">
                            <a:latin typeface="Cambria Math" panose="02040503050406030204" pitchFamily="18" charset="0"/>
                          </a:rPr>
                          <m:t>𝑛</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𝑡</m:t>
                        </m:r>
                      </m:e>
                      <m:sub>
                        <m:r>
                          <a:rPr lang="en-US" altLang="zh-CN" i="1">
                            <a:latin typeface="Cambria Math" panose="02040503050406030204" pitchFamily="18" charset="0"/>
                          </a:rPr>
                          <m:t>𝑛</m:t>
                        </m:r>
                        <m:r>
                          <a:rPr lang="en-US" altLang="zh-CN" i="1">
                            <a:latin typeface="Cambria Math" panose="02040503050406030204" pitchFamily="18" charset="0"/>
                          </a:rPr>
                          <m:t>−1</m:t>
                        </m:r>
                      </m:sub>
                    </m:sSub>
                    <m:r>
                      <a:rPr lang="en-US" altLang="zh-CN" i="1">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 </m:t>
                    </m:r>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𝑡</m:t>
                        </m:r>
                      </m:e>
                      <m:sub>
                        <m:r>
                          <a:rPr lang="en-US" altLang="zh-CN" i="1">
                            <a:latin typeface="Cambria Math" panose="02040503050406030204" pitchFamily="18" charset="0"/>
                            <a:ea typeface="Cambria Math" panose="02040503050406030204" pitchFamily="18" charset="0"/>
                          </a:rPr>
                          <m:t>𝑛</m:t>
                        </m:r>
                        <m:r>
                          <a:rPr lang="en-US" altLang="zh-CN" i="1">
                            <a:latin typeface="Cambria Math" panose="02040503050406030204" pitchFamily="18" charset="0"/>
                            <a:ea typeface="Cambria Math" panose="02040503050406030204" pitchFamily="18" charset="0"/>
                          </a:rPr>
                          <m:t>−2</m:t>
                        </m:r>
                      </m:sub>
                    </m:sSub>
                  </m:oMath>
                </a14:m>
                <a:r>
                  <a:rPr lang="zh-CN" altLang="en-US" dirty="0"/>
                  <a:t>非同一时刻值。</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755576" y="2017713"/>
                <a:ext cx="8199512" cy="4114800"/>
              </a:xfrm>
              <a:blipFill>
                <a:blip r:embed="rId2"/>
                <a:stretch>
                  <a:fillRect l="-1933" t="-2222"/>
                </a:stretch>
              </a:blipFill>
            </p:spPr>
            <p:txBody>
              <a:bodyPr/>
              <a:lstStyle/>
              <a:p>
                <a:r>
                  <a:rPr lang="zh-CN" altLang="en-US">
                    <a:noFill/>
                  </a:rPr>
                  <a:t> </a:t>
                </a:r>
              </a:p>
            </p:txBody>
          </p:sp>
        </mc:Fallback>
      </mc:AlternateContent>
      <p:sp>
        <p:nvSpPr>
          <p:cNvPr id="4" name="灯片编号占位符 3"/>
          <p:cNvSpPr>
            <a:spLocks noGrp="1"/>
          </p:cNvSpPr>
          <p:nvPr>
            <p:ph type="sldNum" sz="quarter" idx="12"/>
          </p:nvPr>
        </p:nvSpPr>
        <p:spPr/>
        <p:txBody>
          <a:bodyPr/>
          <a:lstStyle/>
          <a:p>
            <a:pPr>
              <a:defRPr/>
            </a:pPr>
            <a:fld id="{B5E95236-D0C1-4D31-8D61-5EF5DA33B082}" type="slidenum">
              <a:rPr lang="en-US" altLang="zh-CN" smtClean="0"/>
              <a:pPr>
                <a:defRPr/>
              </a:pPr>
              <a:t>39</a:t>
            </a:fld>
            <a:endParaRPr lang="en-US" altLang="zh-CN"/>
          </a:p>
        </p:txBody>
      </p:sp>
    </p:spTree>
    <p:extLst>
      <p:ext uri="{BB962C8B-B14F-4D97-AF65-F5344CB8AC3E}">
        <p14:creationId xmlns:p14="http://schemas.microsoft.com/office/powerpoint/2010/main" val="2710660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a:xfrm>
            <a:off x="1043608" y="1916832"/>
            <a:ext cx="7772400" cy="4435623"/>
          </a:xfrm>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CN" altLang="zh-CN" sz="2400" dirty="0"/>
              <a:t>当系统</a:t>
            </a:r>
            <a:r>
              <a:rPr lang="zh-CN" altLang="zh-CN" sz="2400" b="1" dirty="0">
                <a:solidFill>
                  <a:srgbClr val="FF0000"/>
                </a:solidFill>
              </a:rPr>
              <a:t>输入为多变量</a:t>
            </a:r>
            <a:r>
              <a:rPr lang="zh-CN" altLang="zh-CN" sz="2400" dirty="0"/>
              <a:t>且满足多个微分方程，则所构成的</a:t>
            </a:r>
            <a:r>
              <a:rPr lang="zh-CN" altLang="zh-CN" sz="2400" b="1" dirty="0">
                <a:solidFill>
                  <a:srgbClr val="FF0000"/>
                </a:solidFill>
              </a:rPr>
              <a:t>微分方程组</a:t>
            </a:r>
            <a:r>
              <a:rPr lang="zh-CN" altLang="zh-CN" sz="2400" dirty="0"/>
              <a:t>为描述系统模型的数学表达式。</a:t>
            </a:r>
          </a:p>
          <a:p>
            <a:endParaRPr lang="zh-CN" altLang="en-US" dirty="0"/>
          </a:p>
        </p:txBody>
      </p:sp>
      <p:sp>
        <p:nvSpPr>
          <p:cNvPr id="4" name="灯片编号占位符 3"/>
          <p:cNvSpPr>
            <a:spLocks noGrp="1"/>
          </p:cNvSpPr>
          <p:nvPr>
            <p:ph type="sldNum" sz="quarter" idx="12"/>
          </p:nvPr>
        </p:nvSpPr>
        <p:spPr/>
        <p:txBody>
          <a:bodyPr/>
          <a:lstStyle/>
          <a:p>
            <a:pPr>
              <a:defRPr/>
            </a:pPr>
            <a:fld id="{B5E95236-D0C1-4D31-8D61-5EF5DA33B082}" type="slidenum">
              <a:rPr lang="en-US" altLang="zh-CN" smtClean="0"/>
              <a:pPr>
                <a:defRPr/>
              </a:pPr>
              <a:t>4</a:t>
            </a:fld>
            <a:endParaRPr lang="en-US" altLang="zh-CN"/>
          </a:p>
        </p:txBody>
      </p:sp>
      <p:pic>
        <p:nvPicPr>
          <p:cNvPr id="76801" name="Picture 1" descr="C:\Users\DELL\AppData\Roaming\Tencent\Users\124558160\QQ\WinTemp\RichOle\CJE7W~JL%`Q}ZNGHRI{5_P8.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5741" y="1911128"/>
            <a:ext cx="8250755" cy="35340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616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anim calcmode="lin" valueType="num">
                                      <p:cBhvr additive="base">
                                        <p:cTn id="7"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a:xfrm>
            <a:off x="468313" y="260350"/>
            <a:ext cx="2819400" cy="685800"/>
          </a:xfrm>
          <a:gradFill rotWithShape="0">
            <a:gsLst>
              <a:gs pos="0">
                <a:srgbClr val="005CBF"/>
              </a:gs>
              <a:gs pos="12500">
                <a:srgbClr val="0087E6"/>
              </a:gs>
              <a:gs pos="37500">
                <a:srgbClr val="21D6E0"/>
              </a:gs>
              <a:gs pos="50000">
                <a:srgbClr val="03D4A8"/>
              </a:gs>
              <a:gs pos="62500">
                <a:srgbClr val="21D6E0"/>
              </a:gs>
              <a:gs pos="87500">
                <a:srgbClr val="0087E6"/>
              </a:gs>
              <a:gs pos="100000">
                <a:srgbClr val="005CBF"/>
              </a:gs>
            </a:gsLst>
            <a:lin ang="5400000" scaled="1"/>
          </a:gradFill>
          <a:scene3d>
            <a:camera prst="legacyObliqueTopRight"/>
            <a:lightRig rig="legacyFlat3" dir="b"/>
          </a:scene3d>
          <a:sp3d extrusionH="227000" prstMaterial="legacyMatte">
            <a:bevelT w="13500" h="13500" prst="angle"/>
            <a:bevelB w="13500" h="13500" prst="angle"/>
            <a:extrusionClr>
              <a:srgbClr val="03D4A8"/>
            </a:extrusionClr>
            <a:contourClr>
              <a:srgbClr val="005CBF"/>
            </a:contourClr>
          </a:sp3d>
        </p:spPr>
        <p:txBody>
          <a:bodyPr>
            <a:flatTx/>
          </a:bodyPr>
          <a:lstStyle/>
          <a:p>
            <a:pPr algn="l" eaLnBrk="1" hangingPunct="1"/>
            <a:r>
              <a:rPr lang="zh-CN" altLang="en-US" sz="3200" b="1">
                <a:solidFill>
                  <a:srgbClr val="FF0066"/>
                </a:solidFill>
                <a:ea typeface="楷体_GB2312" pitchFamily="49" charset="-122"/>
              </a:rPr>
              <a:t>单步法的优点</a:t>
            </a:r>
          </a:p>
        </p:txBody>
      </p:sp>
      <p:sp>
        <p:nvSpPr>
          <p:cNvPr id="40963" name="Rectangle 3"/>
          <p:cNvSpPr>
            <a:spLocks noGrp="1" noChangeArrowheads="1"/>
          </p:cNvSpPr>
          <p:nvPr>
            <p:ph type="body" idx="1"/>
          </p:nvPr>
        </p:nvSpPr>
        <p:spPr>
          <a:xfrm>
            <a:off x="395288" y="1196975"/>
            <a:ext cx="8382000" cy="1871985"/>
          </a:xfrm>
          <a:solidFill>
            <a:srgbClr val="CCECFF"/>
          </a:solidFill>
        </p:spPr>
        <p:txBody>
          <a:bodyPr/>
          <a:lstStyle/>
          <a:p>
            <a:pPr marL="0" indent="0" eaLnBrk="1" hangingPunct="1">
              <a:lnSpc>
                <a:spcPct val="150000"/>
              </a:lnSpc>
              <a:buFontTx/>
              <a:buNone/>
            </a:pPr>
            <a:r>
              <a:rPr lang="en-US" altLang="zh-CN" sz="2400" b="1" dirty="0">
                <a:solidFill>
                  <a:srgbClr val="0D17D7"/>
                </a:solidFill>
                <a:latin typeface="宋体" panose="02010600030101010101" pitchFamily="2" charset="-122"/>
              </a:rPr>
              <a:t>(1)</a:t>
            </a:r>
            <a:r>
              <a:rPr lang="zh-CN" altLang="en-US" sz="2400" b="1" dirty="0">
                <a:solidFill>
                  <a:srgbClr val="0D17D7"/>
                </a:solidFill>
                <a:latin typeface="宋体" panose="02010600030101010101" pitchFamily="2" charset="-122"/>
              </a:rPr>
              <a:t>需要存储的数据量少，占用的存储空间少。</a:t>
            </a:r>
          </a:p>
          <a:p>
            <a:pPr marL="0" indent="0" eaLnBrk="1" hangingPunct="1">
              <a:lnSpc>
                <a:spcPct val="150000"/>
              </a:lnSpc>
              <a:buFontTx/>
              <a:buNone/>
            </a:pPr>
            <a:r>
              <a:rPr lang="en-US" altLang="zh-CN" sz="2400" b="1" dirty="0">
                <a:solidFill>
                  <a:srgbClr val="0D17D7"/>
                </a:solidFill>
                <a:latin typeface="宋体" panose="02010600030101010101" pitchFamily="2" charset="-122"/>
              </a:rPr>
              <a:t>(2)</a:t>
            </a:r>
            <a:r>
              <a:rPr lang="zh-CN" altLang="en-US" sz="2400" b="1" dirty="0">
                <a:solidFill>
                  <a:srgbClr val="0D17D7"/>
                </a:solidFill>
                <a:latin typeface="宋体" panose="02010600030101010101" pitchFamily="2" charset="-122"/>
              </a:rPr>
              <a:t>只需知道初值，即可启动递推公式进行运算，可自启动。</a:t>
            </a:r>
          </a:p>
          <a:p>
            <a:pPr marL="0" indent="0" eaLnBrk="1" hangingPunct="1">
              <a:lnSpc>
                <a:spcPct val="150000"/>
              </a:lnSpc>
              <a:buFontTx/>
              <a:buNone/>
            </a:pPr>
            <a:r>
              <a:rPr lang="en-US" altLang="zh-CN" sz="2400" b="1" dirty="0">
                <a:solidFill>
                  <a:srgbClr val="0D17D7"/>
                </a:solidFill>
                <a:latin typeface="宋体" panose="02010600030101010101" pitchFamily="2" charset="-122"/>
              </a:rPr>
              <a:t>(3)</a:t>
            </a:r>
            <a:r>
              <a:rPr lang="zh-CN" altLang="en-US" sz="2400" b="1" dirty="0">
                <a:solidFill>
                  <a:srgbClr val="0D17D7"/>
                </a:solidFill>
                <a:latin typeface="宋体" panose="02010600030101010101" pitchFamily="2" charset="-122"/>
              </a:rPr>
              <a:t>容易实现变步长运算。</a:t>
            </a:r>
            <a:endParaRPr lang="zh-CN" altLang="en-US" sz="2400" dirty="0">
              <a:solidFill>
                <a:srgbClr val="0D17D7"/>
              </a:solidFill>
              <a:latin typeface="宋体" panose="02010600030101010101" pitchFamily="2" charset="-122"/>
            </a:endParaRPr>
          </a:p>
        </p:txBody>
      </p:sp>
      <p:sp>
        <p:nvSpPr>
          <p:cNvPr id="40964" name="Rectangle 4"/>
          <p:cNvSpPr>
            <a:spLocks noChangeArrowheads="1"/>
          </p:cNvSpPr>
          <p:nvPr/>
        </p:nvSpPr>
        <p:spPr bwMode="auto">
          <a:xfrm>
            <a:off x="323850" y="4647327"/>
            <a:ext cx="8424863" cy="1754326"/>
          </a:xfrm>
          <a:prstGeom prst="rect">
            <a:avLst/>
          </a:prstGeom>
          <a:solidFill>
            <a:srgbClr val="FF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eaLnBrk="0" hangingPunct="0">
              <a:defRPr kumimoji="1" sz="2400" b="1" baseline="30000">
                <a:solidFill>
                  <a:schemeClr val="accent2"/>
                </a:solidFill>
                <a:latin typeface="Times New Roman" panose="02020603050405020304" pitchFamily="18" charset="0"/>
                <a:ea typeface="楷体_GB2312" pitchFamily="49" charset="-122"/>
              </a:defRPr>
            </a:lvl1pPr>
            <a:lvl2pPr marL="742950" indent="-285750" eaLnBrk="0" hangingPunct="0">
              <a:defRPr kumimoji="1" sz="2400" b="1" baseline="30000">
                <a:solidFill>
                  <a:schemeClr val="accent2"/>
                </a:solidFill>
                <a:latin typeface="Times New Roman" panose="02020603050405020304" pitchFamily="18" charset="0"/>
                <a:ea typeface="楷体_GB2312" pitchFamily="49" charset="-122"/>
              </a:defRPr>
            </a:lvl2pPr>
            <a:lvl3pPr marL="1143000" indent="-228600" eaLnBrk="0" hangingPunct="0">
              <a:defRPr kumimoji="1" sz="2400" b="1" baseline="30000">
                <a:solidFill>
                  <a:schemeClr val="accent2"/>
                </a:solidFill>
                <a:latin typeface="Times New Roman" panose="02020603050405020304" pitchFamily="18" charset="0"/>
                <a:ea typeface="楷体_GB2312" pitchFamily="49" charset="-122"/>
              </a:defRPr>
            </a:lvl3pPr>
            <a:lvl4pPr marL="1600200" indent="-228600" eaLnBrk="0" hangingPunct="0">
              <a:defRPr kumimoji="1" sz="2400" b="1" baseline="30000">
                <a:solidFill>
                  <a:schemeClr val="accent2"/>
                </a:solidFill>
                <a:latin typeface="Times New Roman" panose="02020603050405020304" pitchFamily="18" charset="0"/>
                <a:ea typeface="楷体_GB2312" pitchFamily="49" charset="-122"/>
              </a:defRPr>
            </a:lvl4pPr>
            <a:lvl5pPr marL="2057400" indent="-228600" eaLnBrk="0" hangingPunct="0">
              <a:defRPr kumimoji="1" sz="2400" b="1" baseline="30000">
                <a:solidFill>
                  <a:schemeClr val="accent2"/>
                </a:solidFill>
                <a:latin typeface="Times New Roman" panose="02020603050405020304" pitchFamily="18" charset="0"/>
                <a:ea typeface="楷体_GB2312" pitchFamily="49" charset="-122"/>
              </a:defRPr>
            </a:lvl5pPr>
            <a:lvl6pPr marL="25146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6pPr>
            <a:lvl7pPr marL="29718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7pPr>
            <a:lvl8pPr marL="34290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8pPr>
            <a:lvl9pPr marL="38862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9pPr>
          </a:lstStyle>
          <a:p>
            <a:pPr algn="l" eaLnBrk="1" hangingPunct="1">
              <a:lnSpc>
                <a:spcPct val="150000"/>
              </a:lnSpc>
              <a:spcBef>
                <a:spcPct val="0"/>
              </a:spcBef>
            </a:pPr>
            <a:r>
              <a:rPr lang="zh-CN" altLang="en-US" baseline="0" dirty="0">
                <a:solidFill>
                  <a:srgbClr val="0D17D7"/>
                </a:solidFill>
                <a:latin typeface="宋体" panose="02010600030101010101" pitchFamily="2" charset="-122"/>
                <a:ea typeface="宋体" panose="02010600030101010101" pitchFamily="2" charset="-122"/>
              </a:rPr>
              <a:t>（</a:t>
            </a:r>
            <a:r>
              <a:rPr lang="en-US" altLang="zh-CN" baseline="0" dirty="0">
                <a:solidFill>
                  <a:srgbClr val="0D17D7"/>
                </a:solidFill>
                <a:latin typeface="宋体" panose="02010600030101010101" pitchFamily="2" charset="-122"/>
                <a:ea typeface="宋体" panose="02010600030101010101" pitchFamily="2" charset="-122"/>
              </a:rPr>
              <a:t>1</a:t>
            </a:r>
            <a:r>
              <a:rPr lang="zh-CN" altLang="en-US" baseline="0" dirty="0">
                <a:solidFill>
                  <a:srgbClr val="0D17D7"/>
                </a:solidFill>
                <a:latin typeface="宋体" panose="02010600030101010101" pitchFamily="2" charset="-122"/>
                <a:ea typeface="宋体" panose="02010600030101010101" pitchFamily="2" charset="-122"/>
              </a:rPr>
              <a:t>）多步法不能从</a:t>
            </a:r>
            <a:r>
              <a:rPr lang="en-US" altLang="zh-CN" i="1" baseline="0" dirty="0">
                <a:solidFill>
                  <a:srgbClr val="0D17D7"/>
                </a:solidFill>
                <a:latin typeface="宋体" panose="02010600030101010101" pitchFamily="2" charset="-122"/>
                <a:ea typeface="宋体" panose="02010600030101010101" pitchFamily="2" charset="-122"/>
              </a:rPr>
              <a:t>t</a:t>
            </a:r>
            <a:r>
              <a:rPr lang="en-US" altLang="zh-CN" baseline="0" dirty="0">
                <a:solidFill>
                  <a:srgbClr val="0D17D7"/>
                </a:solidFill>
                <a:latin typeface="宋体" panose="02010600030101010101" pitchFamily="2" charset="-122"/>
                <a:ea typeface="宋体" panose="02010600030101010101" pitchFamily="2" charset="-122"/>
              </a:rPr>
              <a:t>=0</a:t>
            </a:r>
            <a:r>
              <a:rPr lang="zh-CN" altLang="en-US" baseline="0" dirty="0">
                <a:solidFill>
                  <a:srgbClr val="0D17D7"/>
                </a:solidFill>
                <a:latin typeface="宋体" panose="02010600030101010101" pitchFamily="2" charset="-122"/>
                <a:ea typeface="宋体" panose="02010600030101010101" pitchFamily="2" charset="-122"/>
              </a:rPr>
              <a:t>自启动，通常需要选用相同阶次精度的单步法来启动，获得所需前</a:t>
            </a:r>
            <a:r>
              <a:rPr lang="en-US" altLang="zh-CN" i="1" baseline="0" dirty="0">
                <a:solidFill>
                  <a:srgbClr val="0D17D7"/>
                </a:solidFill>
                <a:latin typeface="宋体" panose="02010600030101010101" pitchFamily="2" charset="-122"/>
                <a:ea typeface="宋体" panose="02010600030101010101" pitchFamily="2" charset="-122"/>
              </a:rPr>
              <a:t>k</a:t>
            </a:r>
            <a:r>
              <a:rPr lang="zh-CN" altLang="en-US" baseline="0" dirty="0">
                <a:solidFill>
                  <a:srgbClr val="0D17D7"/>
                </a:solidFill>
                <a:latin typeface="宋体" panose="02010600030101010101" pitchFamily="2" charset="-122"/>
                <a:ea typeface="宋体" panose="02010600030101010101" pitchFamily="2" charset="-122"/>
              </a:rPr>
              <a:t>步数据后，方可转入多步法</a:t>
            </a:r>
          </a:p>
          <a:p>
            <a:pPr algn="l" eaLnBrk="1" hangingPunct="1">
              <a:lnSpc>
                <a:spcPct val="150000"/>
              </a:lnSpc>
              <a:spcBef>
                <a:spcPct val="0"/>
              </a:spcBef>
            </a:pPr>
            <a:r>
              <a:rPr lang="zh-CN" altLang="en-US" baseline="0" dirty="0">
                <a:solidFill>
                  <a:srgbClr val="0D17D7"/>
                </a:solidFill>
                <a:latin typeface="宋体" panose="02010600030101010101" pitchFamily="2" charset="-122"/>
                <a:ea typeface="宋体" panose="02010600030101010101" pitchFamily="2" charset="-122"/>
              </a:rPr>
              <a:t>（</a:t>
            </a:r>
            <a:r>
              <a:rPr lang="en-US" altLang="zh-CN" baseline="0" dirty="0">
                <a:solidFill>
                  <a:srgbClr val="0D17D7"/>
                </a:solidFill>
                <a:latin typeface="宋体" panose="02010600030101010101" pitchFamily="2" charset="-122"/>
                <a:ea typeface="宋体" panose="02010600030101010101" pitchFamily="2" charset="-122"/>
              </a:rPr>
              <a:t>2</a:t>
            </a:r>
            <a:r>
              <a:rPr lang="zh-CN" altLang="en-US" baseline="0" dirty="0">
                <a:solidFill>
                  <a:srgbClr val="0D17D7"/>
                </a:solidFill>
                <a:latin typeface="宋体" panose="02010600030101010101" pitchFamily="2" charset="-122"/>
                <a:ea typeface="宋体" panose="02010600030101010101" pitchFamily="2" charset="-122"/>
              </a:rPr>
              <a:t>）因多步法利用信息量大，因而比单步法更精确 </a:t>
            </a:r>
          </a:p>
        </p:txBody>
      </p:sp>
      <p:sp>
        <p:nvSpPr>
          <p:cNvPr id="40965" name="Rectangle 5"/>
          <p:cNvSpPr>
            <a:spLocks noChangeArrowheads="1"/>
          </p:cNvSpPr>
          <p:nvPr/>
        </p:nvSpPr>
        <p:spPr bwMode="auto">
          <a:xfrm>
            <a:off x="468313" y="3630602"/>
            <a:ext cx="2819400" cy="685800"/>
          </a:xfrm>
          <a:prstGeom prst="rect">
            <a:avLst/>
          </a:prstGeom>
          <a:solidFill>
            <a:srgbClr val="FFFFCC"/>
          </a:solidFill>
          <a:ln w="9525">
            <a:miter lim="800000"/>
            <a:headEnd/>
            <a:tailEnd/>
          </a:ln>
          <a:effectLst/>
          <a:scene3d>
            <a:camera prst="legacyObliqueTopRight"/>
            <a:lightRig rig="legacyFlat3" dir="b"/>
          </a:scene3d>
          <a:sp3d extrusionH="227000" prstMaterial="legacyMatte">
            <a:bevelT w="13500" h="13500" prst="angle"/>
            <a:bevelB w="13500" h="13500" prst="angle"/>
            <a:extrusionClr>
              <a:srgbClr val="FFFFCC"/>
            </a:extrusionClr>
            <a:contourClr>
              <a:srgbClr val="FFFFCC"/>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flatTx/>
          </a:bodyPr>
          <a:lstStyle>
            <a:lvl1pPr eaLnBrk="0" hangingPunct="0">
              <a:defRPr kumimoji="1" sz="2400" b="1" baseline="30000">
                <a:solidFill>
                  <a:schemeClr val="accent2"/>
                </a:solidFill>
                <a:latin typeface="Times New Roman" panose="02020603050405020304" pitchFamily="18" charset="0"/>
                <a:ea typeface="楷体_GB2312" pitchFamily="49" charset="-122"/>
              </a:defRPr>
            </a:lvl1pPr>
            <a:lvl2pPr marL="742950" indent="-285750" eaLnBrk="0" hangingPunct="0">
              <a:defRPr kumimoji="1" sz="2400" b="1" baseline="30000">
                <a:solidFill>
                  <a:schemeClr val="accent2"/>
                </a:solidFill>
                <a:latin typeface="Times New Roman" panose="02020603050405020304" pitchFamily="18" charset="0"/>
                <a:ea typeface="楷体_GB2312" pitchFamily="49" charset="-122"/>
              </a:defRPr>
            </a:lvl2pPr>
            <a:lvl3pPr marL="1143000" indent="-228600" eaLnBrk="0" hangingPunct="0">
              <a:defRPr kumimoji="1" sz="2400" b="1" baseline="30000">
                <a:solidFill>
                  <a:schemeClr val="accent2"/>
                </a:solidFill>
                <a:latin typeface="Times New Roman" panose="02020603050405020304" pitchFamily="18" charset="0"/>
                <a:ea typeface="楷体_GB2312" pitchFamily="49" charset="-122"/>
              </a:defRPr>
            </a:lvl3pPr>
            <a:lvl4pPr marL="1600200" indent="-228600" eaLnBrk="0" hangingPunct="0">
              <a:defRPr kumimoji="1" sz="2400" b="1" baseline="30000">
                <a:solidFill>
                  <a:schemeClr val="accent2"/>
                </a:solidFill>
                <a:latin typeface="Times New Roman" panose="02020603050405020304" pitchFamily="18" charset="0"/>
                <a:ea typeface="楷体_GB2312" pitchFamily="49" charset="-122"/>
              </a:defRPr>
            </a:lvl4pPr>
            <a:lvl5pPr marL="2057400" indent="-228600" eaLnBrk="0" hangingPunct="0">
              <a:defRPr kumimoji="1" sz="2400" b="1" baseline="30000">
                <a:solidFill>
                  <a:schemeClr val="accent2"/>
                </a:solidFill>
                <a:latin typeface="Times New Roman" panose="02020603050405020304" pitchFamily="18" charset="0"/>
                <a:ea typeface="楷体_GB2312" pitchFamily="49" charset="-122"/>
              </a:defRPr>
            </a:lvl5pPr>
            <a:lvl6pPr marL="25146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6pPr>
            <a:lvl7pPr marL="29718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7pPr>
            <a:lvl8pPr marL="34290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8pPr>
            <a:lvl9pPr marL="38862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9pPr>
          </a:lstStyle>
          <a:p>
            <a:pPr algn="l" eaLnBrk="1" hangingPunct="1">
              <a:spcBef>
                <a:spcPct val="0"/>
              </a:spcBef>
            </a:pPr>
            <a:r>
              <a:rPr lang="zh-CN" altLang="en-US" sz="3200" baseline="0" dirty="0">
                <a:solidFill>
                  <a:srgbClr val="FF0066"/>
                </a:solidFill>
              </a:rPr>
              <a:t>多步法的特点</a:t>
            </a:r>
          </a:p>
        </p:txBody>
      </p:sp>
      <p:sp>
        <p:nvSpPr>
          <p:cNvPr id="2" name="灯片编号占位符 1"/>
          <p:cNvSpPr>
            <a:spLocks noGrp="1"/>
          </p:cNvSpPr>
          <p:nvPr>
            <p:ph type="sldNum" sz="quarter" idx="12"/>
          </p:nvPr>
        </p:nvSpPr>
        <p:spPr/>
        <p:txBody>
          <a:bodyPr/>
          <a:lstStyle>
            <a:lvl1pPr eaLnBrk="0" hangingPunct="0">
              <a:defRPr kumimoji="1" sz="2400" b="1" baseline="30000">
                <a:solidFill>
                  <a:schemeClr val="accent2"/>
                </a:solidFill>
                <a:latin typeface="Times New Roman" panose="02020603050405020304" pitchFamily="18" charset="0"/>
                <a:ea typeface="楷体_GB2312" pitchFamily="49" charset="-122"/>
              </a:defRPr>
            </a:lvl1pPr>
            <a:lvl2pPr marL="742950" indent="-285750" eaLnBrk="0" hangingPunct="0">
              <a:defRPr kumimoji="1" sz="2400" b="1" baseline="30000">
                <a:solidFill>
                  <a:schemeClr val="accent2"/>
                </a:solidFill>
                <a:latin typeface="Times New Roman" panose="02020603050405020304" pitchFamily="18" charset="0"/>
                <a:ea typeface="楷体_GB2312" pitchFamily="49" charset="-122"/>
              </a:defRPr>
            </a:lvl2pPr>
            <a:lvl3pPr marL="1143000" indent="-228600" eaLnBrk="0" hangingPunct="0">
              <a:defRPr kumimoji="1" sz="2400" b="1" baseline="30000">
                <a:solidFill>
                  <a:schemeClr val="accent2"/>
                </a:solidFill>
                <a:latin typeface="Times New Roman" panose="02020603050405020304" pitchFamily="18" charset="0"/>
                <a:ea typeface="楷体_GB2312" pitchFamily="49" charset="-122"/>
              </a:defRPr>
            </a:lvl3pPr>
            <a:lvl4pPr marL="1600200" indent="-228600" eaLnBrk="0" hangingPunct="0">
              <a:defRPr kumimoji="1" sz="2400" b="1" baseline="30000">
                <a:solidFill>
                  <a:schemeClr val="accent2"/>
                </a:solidFill>
                <a:latin typeface="Times New Roman" panose="02020603050405020304" pitchFamily="18" charset="0"/>
                <a:ea typeface="楷体_GB2312" pitchFamily="49" charset="-122"/>
              </a:defRPr>
            </a:lvl4pPr>
            <a:lvl5pPr marL="2057400" indent="-228600" eaLnBrk="0" hangingPunct="0">
              <a:defRPr kumimoji="1" sz="2400" b="1" baseline="30000">
                <a:solidFill>
                  <a:schemeClr val="accent2"/>
                </a:solidFill>
                <a:latin typeface="Times New Roman" panose="02020603050405020304" pitchFamily="18" charset="0"/>
                <a:ea typeface="楷体_GB2312" pitchFamily="49" charset="-122"/>
              </a:defRPr>
            </a:lvl5pPr>
            <a:lvl6pPr marL="25146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6pPr>
            <a:lvl7pPr marL="29718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7pPr>
            <a:lvl8pPr marL="34290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8pPr>
            <a:lvl9pPr marL="38862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9pPr>
          </a:lstStyle>
          <a:p>
            <a:pPr eaLnBrk="1" hangingPunct="1"/>
            <a:fld id="{72100052-AC57-408A-B64C-EE9B104E3A54}" type="slidenum">
              <a:rPr lang="en-US" altLang="zh-CN" sz="1400" b="0" baseline="0">
                <a:solidFill>
                  <a:schemeClr val="tx1"/>
                </a:solidFill>
                <a:ea typeface="宋体" panose="02010600030101010101" pitchFamily="2" charset="-122"/>
              </a:rPr>
              <a:pPr eaLnBrk="1" hangingPunct="1"/>
              <a:t>40</a:t>
            </a:fld>
            <a:endParaRPr lang="en-US" altLang="zh-CN" sz="1400" b="0" baseline="0">
              <a:solidFill>
                <a:schemeClr val="tx1"/>
              </a:solidFill>
              <a:ea typeface="宋体" panose="02010600030101010101" pitchFamily="2" charset="-122"/>
            </a:endParaRPr>
          </a:p>
        </p:txBody>
      </p:sp>
    </p:spTree>
    <p:extLst>
      <p:ext uri="{BB962C8B-B14F-4D97-AF65-F5344CB8AC3E}">
        <p14:creationId xmlns:p14="http://schemas.microsoft.com/office/powerpoint/2010/main" val="1268573816"/>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solidFill>
                  <a:srgbClr val="FF0000"/>
                </a:solidFill>
              </a:rPr>
              <a:t>显式与隐式</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1182688" y="1988840"/>
                <a:ext cx="7772400" cy="4254798"/>
              </a:xfrm>
            </p:spPr>
            <p:txBody>
              <a:bodyPr/>
              <a:lstStyle/>
              <a:p>
                <a:r>
                  <a:rPr lang="zh-CN" altLang="en-US" sz="2400" b="1" dirty="0">
                    <a:solidFill>
                      <a:srgbClr val="FF0000"/>
                    </a:solidFill>
                  </a:rPr>
                  <a:t>显式公式：</a:t>
                </a:r>
                <a:r>
                  <a:rPr lang="zh-CN" altLang="en-US" sz="2400" dirty="0"/>
                  <a:t>计算</a:t>
                </a:r>
                <a14:m>
                  <m:oMath xmlns:m="http://schemas.openxmlformats.org/officeDocument/2006/math">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𝑦</m:t>
                        </m:r>
                      </m:e>
                      <m:sub>
                        <m:r>
                          <a:rPr lang="en-US" altLang="zh-CN" sz="2400" i="1">
                            <a:latin typeface="Cambria Math" panose="02040503050406030204" pitchFamily="18" charset="0"/>
                            <a:ea typeface="Cambria Math" panose="02040503050406030204" pitchFamily="18" charset="0"/>
                          </a:rPr>
                          <m:t>𝑛</m:t>
                        </m:r>
                        <m:r>
                          <a:rPr lang="en-US" altLang="zh-CN" sz="2400" i="1">
                            <a:latin typeface="Cambria Math" panose="02040503050406030204" pitchFamily="18" charset="0"/>
                            <a:ea typeface="Cambria Math" panose="02040503050406030204" pitchFamily="18" charset="0"/>
                          </a:rPr>
                          <m:t>+1</m:t>
                        </m:r>
                      </m:sub>
                    </m:sSub>
                  </m:oMath>
                </a14:m>
                <a:r>
                  <a:rPr lang="zh-CN" altLang="en-US" sz="2400" dirty="0"/>
                  <a:t>时所用数值均已算出来，或者说，在递推公式中只用到</a:t>
                </a:r>
                <a14:m>
                  <m:oMath xmlns:m="http://schemas.openxmlformats.org/officeDocument/2006/math">
                    <m:sSub>
                      <m:sSubPr>
                        <m:ctrlPr>
                          <a:rPr lang="en-US" altLang="zh-CN" sz="2400" i="1">
                            <a:latin typeface="Cambria Math" panose="02040503050406030204" pitchFamily="18" charset="0"/>
                            <a:ea typeface="Cambria Math" panose="02040503050406030204" pitchFamily="18" charset="0"/>
                          </a:rPr>
                        </m:ctrlPr>
                      </m:sSubPr>
                      <m:e>
                        <m:r>
                          <a:rPr lang="en-US" altLang="zh-CN" sz="2400" b="0" i="1" smtClean="0">
                            <a:latin typeface="Cambria Math" panose="02040503050406030204" pitchFamily="18" charset="0"/>
                            <a:ea typeface="Cambria Math" panose="02040503050406030204" pitchFamily="18" charset="0"/>
                          </a:rPr>
                          <m:t>𝑡</m:t>
                        </m:r>
                      </m:e>
                      <m:sub>
                        <m:r>
                          <a:rPr lang="en-US" altLang="zh-CN" sz="2400" i="1">
                            <a:latin typeface="Cambria Math" panose="02040503050406030204" pitchFamily="18" charset="0"/>
                            <a:ea typeface="Cambria Math" panose="02040503050406030204" pitchFamily="18" charset="0"/>
                          </a:rPr>
                          <m:t>𝑛</m:t>
                        </m:r>
                      </m:sub>
                    </m:sSub>
                  </m:oMath>
                </a14:m>
                <a:r>
                  <a:rPr lang="zh-CN" altLang="en-US" sz="2400" dirty="0"/>
                  <a:t>及其之前的若干时刻的值，而不用</a:t>
                </a:r>
                <a14:m>
                  <m:oMath xmlns:m="http://schemas.openxmlformats.org/officeDocument/2006/math">
                    <m:sSub>
                      <m:sSubPr>
                        <m:ctrlPr>
                          <a:rPr lang="en-US" altLang="zh-CN" sz="2400" i="1">
                            <a:latin typeface="Cambria Math" panose="02040503050406030204" pitchFamily="18" charset="0"/>
                            <a:ea typeface="Cambria Math" panose="02040503050406030204" pitchFamily="18" charset="0"/>
                          </a:rPr>
                        </m:ctrlPr>
                      </m:sSubPr>
                      <m:e>
                        <m:r>
                          <a:rPr lang="en-US" altLang="zh-CN" sz="2400" b="0" i="1" smtClean="0">
                            <a:latin typeface="Cambria Math" panose="02040503050406030204" pitchFamily="18" charset="0"/>
                            <a:ea typeface="Cambria Math" panose="02040503050406030204" pitchFamily="18" charset="0"/>
                          </a:rPr>
                          <m:t>𝑡</m:t>
                        </m:r>
                      </m:e>
                      <m:sub>
                        <m:r>
                          <a:rPr lang="en-US" altLang="zh-CN" sz="2400" i="1">
                            <a:latin typeface="Cambria Math" panose="02040503050406030204" pitchFamily="18" charset="0"/>
                            <a:ea typeface="Cambria Math" panose="02040503050406030204" pitchFamily="18" charset="0"/>
                          </a:rPr>
                          <m:t>𝑛</m:t>
                        </m:r>
                        <m:r>
                          <a:rPr lang="en-US" altLang="zh-CN" sz="2400" i="1">
                            <a:latin typeface="Cambria Math" panose="02040503050406030204" pitchFamily="18" charset="0"/>
                            <a:ea typeface="Cambria Math" panose="02040503050406030204" pitchFamily="18" charset="0"/>
                          </a:rPr>
                          <m:t>+1</m:t>
                        </m:r>
                      </m:sub>
                    </m:sSub>
                  </m:oMath>
                </a14:m>
                <a:r>
                  <a:rPr lang="zh-CN" altLang="en-US" sz="2400" dirty="0"/>
                  <a:t> 以及其后时刻的数值</a:t>
                </a:r>
                <a:endParaRPr lang="en-US" altLang="zh-CN" sz="2400" dirty="0"/>
              </a:p>
              <a:p>
                <a:r>
                  <a:rPr lang="zh-CN" altLang="en-US" sz="2400" b="1" dirty="0">
                    <a:solidFill>
                      <a:srgbClr val="FF0000"/>
                    </a:solidFill>
                  </a:rPr>
                  <a:t>隐式公式</a:t>
                </a:r>
                <a:r>
                  <a:rPr lang="zh-CN" altLang="en-US" sz="2400" dirty="0"/>
                  <a:t>：如果计算</a:t>
                </a:r>
                <a14:m>
                  <m:oMath xmlns:m="http://schemas.openxmlformats.org/officeDocument/2006/math">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𝑦</m:t>
                        </m:r>
                      </m:e>
                      <m:sub>
                        <m:r>
                          <a:rPr lang="en-US" altLang="zh-CN" sz="2400" i="1">
                            <a:latin typeface="Cambria Math" panose="02040503050406030204" pitchFamily="18" charset="0"/>
                            <a:ea typeface="Cambria Math" panose="02040503050406030204" pitchFamily="18" charset="0"/>
                          </a:rPr>
                          <m:t>𝑛</m:t>
                        </m:r>
                        <m:r>
                          <a:rPr lang="en-US" altLang="zh-CN" sz="2400" i="1">
                            <a:latin typeface="Cambria Math" panose="02040503050406030204" pitchFamily="18" charset="0"/>
                            <a:ea typeface="Cambria Math" panose="02040503050406030204" pitchFamily="18" charset="0"/>
                          </a:rPr>
                          <m:t>+1</m:t>
                        </m:r>
                      </m:sub>
                    </m:sSub>
                  </m:oMath>
                </a14:m>
                <a:r>
                  <a:rPr lang="zh-CN" altLang="en-US" sz="2400" dirty="0"/>
                  <a:t>的递推公式用含有未知量</a:t>
                </a:r>
                <a14:m>
                  <m:oMath xmlns:m="http://schemas.openxmlformats.org/officeDocument/2006/math">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𝑦</m:t>
                        </m:r>
                      </m:e>
                      <m:sub>
                        <m:r>
                          <a:rPr lang="en-US" altLang="zh-CN" sz="2400" i="1">
                            <a:latin typeface="Cambria Math" panose="02040503050406030204" pitchFamily="18" charset="0"/>
                            <a:ea typeface="Cambria Math" panose="02040503050406030204" pitchFamily="18" charset="0"/>
                          </a:rPr>
                          <m:t>𝑛</m:t>
                        </m:r>
                        <m:r>
                          <a:rPr lang="en-US" altLang="zh-CN" sz="2400" i="1">
                            <a:latin typeface="Cambria Math" panose="02040503050406030204" pitchFamily="18" charset="0"/>
                            <a:ea typeface="Cambria Math" panose="02040503050406030204" pitchFamily="18" charset="0"/>
                          </a:rPr>
                          <m:t>+1</m:t>
                        </m:r>
                      </m:sub>
                    </m:sSub>
                  </m:oMath>
                </a14:m>
                <a:r>
                  <a:rPr lang="zh-CN" altLang="en-US" sz="2400" dirty="0"/>
                  <a:t>的递推公式。</a:t>
                </a:r>
                <a:endParaRPr lang="en-US" altLang="zh-CN" sz="2400" dirty="0"/>
              </a:p>
              <a:p>
                <a:r>
                  <a:rPr lang="zh-CN" altLang="en-US" sz="2400" dirty="0"/>
                  <a:t>使用隐式公式时，需借助于一个显式公式估计一个初值，然后再用隐式公式进行迭代运算，此为预估</a:t>
                </a:r>
                <a:r>
                  <a:rPr lang="en-US" altLang="zh-CN" sz="2400" dirty="0"/>
                  <a:t>—</a:t>
                </a:r>
                <a:r>
                  <a:rPr lang="zh-CN" altLang="en-US" sz="2400" dirty="0"/>
                  <a:t>校正法。</a:t>
                </a:r>
                <a:endParaRPr lang="en-US" altLang="zh-CN" sz="2400" dirty="0"/>
              </a:p>
              <a:p>
                <a:r>
                  <a:rPr lang="zh-CN" altLang="en-US" sz="2400" dirty="0"/>
                  <a:t>隐式公式不能自启动</a:t>
                </a:r>
                <a:endParaRPr lang="en-US" altLang="zh-CN" sz="2400" dirty="0"/>
              </a:p>
              <a:p>
                <a:r>
                  <a:rPr lang="zh-CN" altLang="en-US" sz="2400" dirty="0"/>
                  <a:t>通常隐式公式有更高的精度和稳定性。</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1182688" y="1988840"/>
                <a:ext cx="7772400" cy="4254798"/>
              </a:xfrm>
              <a:blipFill>
                <a:blip r:embed="rId2"/>
                <a:stretch>
                  <a:fillRect l="-157" t="-1576"/>
                </a:stretch>
              </a:blipFill>
            </p:spPr>
            <p:txBody>
              <a:bodyPr/>
              <a:lstStyle/>
              <a:p>
                <a:r>
                  <a:rPr lang="zh-CN" altLang="en-US">
                    <a:noFill/>
                  </a:rPr>
                  <a:t> </a:t>
                </a:r>
              </a:p>
            </p:txBody>
          </p:sp>
        </mc:Fallback>
      </mc:AlternateContent>
      <p:sp>
        <p:nvSpPr>
          <p:cNvPr id="4" name="灯片编号占位符 3"/>
          <p:cNvSpPr>
            <a:spLocks noGrp="1"/>
          </p:cNvSpPr>
          <p:nvPr>
            <p:ph type="sldNum" sz="quarter" idx="12"/>
          </p:nvPr>
        </p:nvSpPr>
        <p:spPr/>
        <p:txBody>
          <a:bodyPr/>
          <a:lstStyle/>
          <a:p>
            <a:pPr>
              <a:defRPr/>
            </a:pPr>
            <a:fld id="{B5E95236-D0C1-4D31-8D61-5EF5DA33B082}" type="slidenum">
              <a:rPr lang="en-US" altLang="zh-CN" smtClean="0"/>
              <a:pPr>
                <a:defRPr/>
              </a:pPr>
              <a:t>41</a:t>
            </a:fld>
            <a:endParaRPr lang="en-US" altLang="zh-CN"/>
          </a:p>
        </p:txBody>
      </p:sp>
    </p:spTree>
    <p:extLst>
      <p:ext uri="{BB962C8B-B14F-4D97-AF65-F5344CB8AC3E}">
        <p14:creationId xmlns:p14="http://schemas.microsoft.com/office/powerpoint/2010/main" val="1235853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pPr eaLnBrk="1" hangingPunct="1"/>
            <a:r>
              <a:rPr lang="zh-CN" altLang="en-US" sz="4000" b="1" dirty="0"/>
              <a:t>显式与隐式</a:t>
            </a:r>
          </a:p>
        </p:txBody>
      </p:sp>
      <p:sp>
        <p:nvSpPr>
          <p:cNvPr id="41987" name="Rectangle 3"/>
          <p:cNvSpPr>
            <a:spLocks noGrp="1" noChangeArrowheads="1"/>
          </p:cNvSpPr>
          <p:nvPr>
            <p:ph idx="1"/>
          </p:nvPr>
        </p:nvSpPr>
        <p:spPr>
          <a:xfrm>
            <a:off x="395288" y="2017713"/>
            <a:ext cx="8559800" cy="4114800"/>
          </a:xfrm>
        </p:spPr>
        <p:txBody>
          <a:bodyPr/>
          <a:lstStyle/>
          <a:p>
            <a:pPr eaLnBrk="1" hangingPunct="1">
              <a:spcBef>
                <a:spcPct val="0"/>
              </a:spcBef>
            </a:pPr>
            <a:r>
              <a:rPr lang="zh-CN" altLang="en-US" sz="3000" b="1" dirty="0"/>
              <a:t>隐式算法精度高，对误差有较强的抑制作用；</a:t>
            </a:r>
          </a:p>
          <a:p>
            <a:pPr eaLnBrk="1" hangingPunct="1">
              <a:spcBef>
                <a:spcPct val="0"/>
              </a:spcBef>
            </a:pPr>
            <a:r>
              <a:rPr lang="zh-CN" altLang="en-US" sz="3000" b="1" dirty="0"/>
              <a:t>尽管隐式算法计算过程复杂，计算速度慢，但有时基于对精度、数值稳定性等考虑，仍经常被使用 。</a:t>
            </a:r>
          </a:p>
        </p:txBody>
      </p:sp>
      <p:sp>
        <p:nvSpPr>
          <p:cNvPr id="2" name="灯片编号占位符 1"/>
          <p:cNvSpPr>
            <a:spLocks noGrp="1"/>
          </p:cNvSpPr>
          <p:nvPr>
            <p:ph type="sldNum" sz="quarter" idx="12"/>
          </p:nvPr>
        </p:nvSpPr>
        <p:spPr/>
        <p:txBody>
          <a:bodyPr/>
          <a:lstStyle>
            <a:lvl1pPr eaLnBrk="0" hangingPunct="0">
              <a:defRPr kumimoji="1" sz="2400" b="1" baseline="30000">
                <a:solidFill>
                  <a:schemeClr val="accent2"/>
                </a:solidFill>
                <a:latin typeface="Times New Roman" panose="02020603050405020304" pitchFamily="18" charset="0"/>
                <a:ea typeface="楷体_GB2312" pitchFamily="49" charset="-122"/>
              </a:defRPr>
            </a:lvl1pPr>
            <a:lvl2pPr marL="742950" indent="-285750" eaLnBrk="0" hangingPunct="0">
              <a:defRPr kumimoji="1" sz="2400" b="1" baseline="30000">
                <a:solidFill>
                  <a:schemeClr val="accent2"/>
                </a:solidFill>
                <a:latin typeface="Times New Roman" panose="02020603050405020304" pitchFamily="18" charset="0"/>
                <a:ea typeface="楷体_GB2312" pitchFamily="49" charset="-122"/>
              </a:defRPr>
            </a:lvl2pPr>
            <a:lvl3pPr marL="1143000" indent="-228600" eaLnBrk="0" hangingPunct="0">
              <a:defRPr kumimoji="1" sz="2400" b="1" baseline="30000">
                <a:solidFill>
                  <a:schemeClr val="accent2"/>
                </a:solidFill>
                <a:latin typeface="Times New Roman" panose="02020603050405020304" pitchFamily="18" charset="0"/>
                <a:ea typeface="楷体_GB2312" pitchFamily="49" charset="-122"/>
              </a:defRPr>
            </a:lvl3pPr>
            <a:lvl4pPr marL="1600200" indent="-228600" eaLnBrk="0" hangingPunct="0">
              <a:defRPr kumimoji="1" sz="2400" b="1" baseline="30000">
                <a:solidFill>
                  <a:schemeClr val="accent2"/>
                </a:solidFill>
                <a:latin typeface="Times New Roman" panose="02020603050405020304" pitchFamily="18" charset="0"/>
                <a:ea typeface="楷体_GB2312" pitchFamily="49" charset="-122"/>
              </a:defRPr>
            </a:lvl4pPr>
            <a:lvl5pPr marL="2057400" indent="-228600" eaLnBrk="0" hangingPunct="0">
              <a:defRPr kumimoji="1" sz="2400" b="1" baseline="30000">
                <a:solidFill>
                  <a:schemeClr val="accent2"/>
                </a:solidFill>
                <a:latin typeface="Times New Roman" panose="02020603050405020304" pitchFamily="18" charset="0"/>
                <a:ea typeface="楷体_GB2312" pitchFamily="49" charset="-122"/>
              </a:defRPr>
            </a:lvl5pPr>
            <a:lvl6pPr marL="25146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6pPr>
            <a:lvl7pPr marL="29718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7pPr>
            <a:lvl8pPr marL="34290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8pPr>
            <a:lvl9pPr marL="38862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9pPr>
          </a:lstStyle>
          <a:p>
            <a:pPr eaLnBrk="1" hangingPunct="1"/>
            <a:fld id="{61F5509F-EB78-48F6-A71B-1FD928D61901}" type="slidenum">
              <a:rPr lang="en-US" altLang="zh-CN" sz="1400" b="0" baseline="0">
                <a:solidFill>
                  <a:schemeClr val="tx1"/>
                </a:solidFill>
                <a:ea typeface="宋体" panose="02010600030101010101" pitchFamily="2" charset="-122"/>
              </a:rPr>
              <a:pPr eaLnBrk="1" hangingPunct="1"/>
              <a:t>42</a:t>
            </a:fld>
            <a:endParaRPr lang="en-US" altLang="zh-CN" sz="1400" b="0" baseline="0">
              <a:solidFill>
                <a:schemeClr val="tx1"/>
              </a:solidFill>
              <a:ea typeface="宋体" panose="02010600030101010101" pitchFamily="2" charset="-122"/>
            </a:endParaRPr>
          </a:p>
        </p:txBody>
      </p:sp>
      <p:sp>
        <p:nvSpPr>
          <p:cNvPr id="41988" name="Rectangle 4"/>
          <p:cNvSpPr>
            <a:spLocks noChangeArrowheads="1"/>
          </p:cNvSpPr>
          <p:nvPr/>
        </p:nvSpPr>
        <p:spPr bwMode="auto">
          <a:xfrm>
            <a:off x="179512" y="5344617"/>
            <a:ext cx="842486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eaLnBrk="0" hangingPunct="0">
              <a:defRPr kumimoji="1" sz="2400" b="1" baseline="30000">
                <a:solidFill>
                  <a:schemeClr val="accent2"/>
                </a:solidFill>
                <a:latin typeface="Times New Roman" panose="02020603050405020304" pitchFamily="18" charset="0"/>
                <a:ea typeface="楷体_GB2312" pitchFamily="49" charset="-122"/>
              </a:defRPr>
            </a:lvl1pPr>
            <a:lvl2pPr marL="742950" indent="-285750" eaLnBrk="0" hangingPunct="0">
              <a:defRPr kumimoji="1" sz="2400" b="1" baseline="30000">
                <a:solidFill>
                  <a:schemeClr val="accent2"/>
                </a:solidFill>
                <a:latin typeface="Times New Roman" panose="02020603050405020304" pitchFamily="18" charset="0"/>
                <a:ea typeface="楷体_GB2312" pitchFamily="49" charset="-122"/>
              </a:defRPr>
            </a:lvl2pPr>
            <a:lvl3pPr marL="1143000" indent="-228600" eaLnBrk="0" hangingPunct="0">
              <a:defRPr kumimoji="1" sz="2400" b="1" baseline="30000">
                <a:solidFill>
                  <a:schemeClr val="accent2"/>
                </a:solidFill>
                <a:latin typeface="Times New Roman" panose="02020603050405020304" pitchFamily="18" charset="0"/>
                <a:ea typeface="楷体_GB2312" pitchFamily="49" charset="-122"/>
              </a:defRPr>
            </a:lvl3pPr>
            <a:lvl4pPr marL="1600200" indent="-228600" eaLnBrk="0" hangingPunct="0">
              <a:defRPr kumimoji="1" sz="2400" b="1" baseline="30000">
                <a:solidFill>
                  <a:schemeClr val="accent2"/>
                </a:solidFill>
                <a:latin typeface="Times New Roman" panose="02020603050405020304" pitchFamily="18" charset="0"/>
                <a:ea typeface="楷体_GB2312" pitchFamily="49" charset="-122"/>
              </a:defRPr>
            </a:lvl4pPr>
            <a:lvl5pPr marL="2057400" indent="-228600" eaLnBrk="0" hangingPunct="0">
              <a:defRPr kumimoji="1" sz="2400" b="1" baseline="30000">
                <a:solidFill>
                  <a:schemeClr val="accent2"/>
                </a:solidFill>
                <a:latin typeface="Times New Roman" panose="02020603050405020304" pitchFamily="18" charset="0"/>
                <a:ea typeface="楷体_GB2312" pitchFamily="49" charset="-122"/>
              </a:defRPr>
            </a:lvl5pPr>
            <a:lvl6pPr marL="25146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6pPr>
            <a:lvl7pPr marL="29718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7pPr>
            <a:lvl8pPr marL="34290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8pPr>
            <a:lvl9pPr marL="38862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9pPr>
          </a:lstStyle>
          <a:p>
            <a:pPr algn="l" eaLnBrk="1" hangingPunct="1">
              <a:spcBef>
                <a:spcPct val="0"/>
              </a:spcBef>
            </a:pPr>
            <a:r>
              <a:rPr lang="en-US" altLang="zh-CN" sz="2800" baseline="0" dirty="0">
                <a:solidFill>
                  <a:srgbClr val="660066"/>
                </a:solidFill>
                <a:latin typeface="宋体" panose="02010600030101010101" pitchFamily="2" charset="-122"/>
                <a:ea typeface="宋体" panose="02010600030101010101" pitchFamily="2" charset="-122"/>
              </a:rPr>
              <a:t>    </a:t>
            </a:r>
            <a:endParaRPr lang="zh-CN" altLang="en-US" sz="2800" baseline="0" dirty="0">
              <a:solidFill>
                <a:srgbClr val="660066"/>
              </a:solidFill>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256211052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截断误差</a:t>
            </a:r>
            <a:endParaRPr lang="zh-CN" altLang="en-US"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a:xfrm>
                <a:off x="395536" y="1772816"/>
                <a:ext cx="8487544" cy="4680520"/>
              </a:xfrm>
            </p:spPr>
            <p:txBody>
              <a:bodyPr/>
              <a:lstStyle/>
              <a:p>
                <a:r>
                  <a:rPr lang="zh-CN" altLang="en-US" sz="2400" dirty="0"/>
                  <a:t>分析数值积分的精度，常用泰勒级数作为工具。假定前一步得到的结果</a:t>
                </a:r>
                <a14:m>
                  <m:oMath xmlns:m="http://schemas.openxmlformats.org/officeDocument/2006/math">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𝑦</m:t>
                        </m:r>
                      </m:e>
                      <m:sub>
                        <m:r>
                          <a:rPr lang="en-US" altLang="zh-CN" sz="2400" i="1">
                            <a:latin typeface="Cambria Math" panose="02040503050406030204" pitchFamily="18" charset="0"/>
                            <a:ea typeface="Cambria Math" panose="02040503050406030204" pitchFamily="18" charset="0"/>
                          </a:rPr>
                          <m:t>𝑛</m:t>
                        </m:r>
                      </m:sub>
                    </m:sSub>
                  </m:oMath>
                </a14:m>
                <a:r>
                  <a:rPr lang="zh-CN" altLang="en-US" sz="2400" dirty="0"/>
                  <a:t>是准确的，则用泰勒级数求得</a:t>
                </a:r>
                <a14:m>
                  <m:oMath xmlns:m="http://schemas.openxmlformats.org/officeDocument/2006/math">
                    <m:sSub>
                      <m:sSubPr>
                        <m:ctrlPr>
                          <a:rPr lang="en-US" altLang="zh-CN" sz="2400" i="1">
                            <a:latin typeface="Cambria Math" panose="02040503050406030204" pitchFamily="18" charset="0"/>
                            <a:ea typeface="Cambria Math" panose="02040503050406030204" pitchFamily="18" charset="0"/>
                          </a:rPr>
                        </m:ctrlPr>
                      </m:sSubPr>
                      <m:e>
                        <m:r>
                          <a:rPr lang="en-US" altLang="zh-CN" sz="2400" b="0" i="1" smtClean="0">
                            <a:latin typeface="Cambria Math" panose="02040503050406030204" pitchFamily="18" charset="0"/>
                            <a:ea typeface="Cambria Math" panose="02040503050406030204" pitchFamily="18" charset="0"/>
                          </a:rPr>
                          <m:t>𝑡</m:t>
                        </m:r>
                      </m:e>
                      <m:sub>
                        <m:r>
                          <a:rPr lang="en-US" altLang="zh-CN" sz="2400" i="1">
                            <a:latin typeface="Cambria Math" panose="02040503050406030204" pitchFamily="18" charset="0"/>
                            <a:ea typeface="Cambria Math" panose="02040503050406030204" pitchFamily="18" charset="0"/>
                          </a:rPr>
                          <m:t>𝑛</m:t>
                        </m:r>
                        <m:r>
                          <a:rPr lang="en-US" altLang="zh-CN" sz="2400" i="1">
                            <a:latin typeface="Cambria Math" panose="02040503050406030204" pitchFamily="18" charset="0"/>
                            <a:ea typeface="Cambria Math" panose="02040503050406030204" pitchFamily="18" charset="0"/>
                          </a:rPr>
                          <m:t>+1</m:t>
                        </m:r>
                      </m:sub>
                    </m:sSub>
                  </m:oMath>
                </a14:m>
                <a:r>
                  <a:rPr lang="zh-CN" altLang="en-US" sz="2400" dirty="0"/>
                  <a:t>处的精确解为：</a:t>
                </a:r>
                <a:endParaRPr lang="en-US" altLang="zh-CN" sz="2400" dirty="0"/>
              </a:p>
              <a:p>
                <a:endParaRPr lang="en-US" altLang="zh-CN" sz="2400" dirty="0"/>
              </a:p>
              <a:p>
                <a:r>
                  <a:rPr lang="zh-CN" altLang="en-US" sz="2400" dirty="0"/>
                  <a:t>若只从以上精确解中取前</a:t>
                </a:r>
                <a14:m>
                  <m:oMath xmlns:m="http://schemas.openxmlformats.org/officeDocument/2006/math">
                    <m:r>
                      <a:rPr lang="en-US" altLang="zh-CN" sz="2400" b="0" i="1" smtClean="0">
                        <a:latin typeface="Cambria Math"/>
                      </a:rPr>
                      <m:t>𝑛</m:t>
                    </m:r>
                  </m:oMath>
                </a14:m>
                <a:r>
                  <a:rPr lang="zh-CN" altLang="en-US" sz="2400" dirty="0"/>
                  <a:t>项之和来近似计算</a:t>
                </a:r>
                <a14:m>
                  <m:oMath xmlns:m="http://schemas.openxmlformats.org/officeDocument/2006/math">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𝑦</m:t>
                        </m:r>
                      </m:e>
                      <m:sub>
                        <m:r>
                          <a:rPr lang="en-US" altLang="zh-CN" sz="2400" i="1">
                            <a:latin typeface="Cambria Math" panose="02040503050406030204" pitchFamily="18" charset="0"/>
                            <a:ea typeface="Cambria Math" panose="02040503050406030204" pitchFamily="18" charset="0"/>
                          </a:rPr>
                          <m:t>𝑛</m:t>
                        </m:r>
                        <m:r>
                          <a:rPr lang="en-US" altLang="zh-CN" sz="2400" b="0" i="1" smtClean="0">
                            <a:latin typeface="Cambria Math" panose="02040503050406030204" pitchFamily="18" charset="0"/>
                            <a:ea typeface="Cambria Math" panose="02040503050406030204" pitchFamily="18" charset="0"/>
                          </a:rPr>
                          <m:t>+1</m:t>
                        </m:r>
                      </m:sub>
                    </m:sSub>
                  </m:oMath>
                </a14:m>
                <a:r>
                  <a:rPr lang="zh-CN" altLang="en-US" sz="2400" dirty="0"/>
                  <a:t>，由这种方法单独</a:t>
                </a:r>
                <a:r>
                  <a:rPr lang="en-US" altLang="zh-CN" sz="2400" dirty="0"/>
                  <a:t>—</a:t>
                </a:r>
                <a:r>
                  <a:rPr lang="zh-CN" altLang="en-US" sz="2400" dirty="0"/>
                  <a:t>步引进的附加误差通常称作</a:t>
                </a:r>
                <a:r>
                  <a:rPr lang="zh-CN" altLang="en-US" sz="2400" b="1" dirty="0">
                    <a:solidFill>
                      <a:srgbClr val="FF0000"/>
                    </a:solidFill>
                  </a:rPr>
                  <a:t>局部截断误差</a:t>
                </a:r>
                <a:r>
                  <a:rPr lang="zh-CN" altLang="en-US" sz="2400" dirty="0"/>
                  <a:t>，它是由该方法给出的值与微分方程的解之间的差，故又称为局部离散误差。</a:t>
                </a:r>
                <a:endParaRPr lang="en-US" altLang="zh-CN" sz="2400" dirty="0"/>
              </a:p>
              <a:p>
                <a:r>
                  <a:rPr lang="zh-CN" altLang="en-US" sz="2400" dirty="0"/>
                  <a:t>不向的数值解法，其局部截断误差也不同。一般若差分公式局部截断误差为</a:t>
                </a:r>
                <a14:m>
                  <m:oMath xmlns:m="http://schemas.openxmlformats.org/officeDocument/2006/math">
                    <m:r>
                      <a:rPr lang="en-US" altLang="zh-CN" sz="2400" b="0" i="1" smtClean="0">
                        <a:latin typeface="Cambria Math" panose="02040503050406030204" pitchFamily="18" charset="0"/>
                      </a:rPr>
                      <m:t>𝑜</m:t>
                    </m:r>
                    <m:r>
                      <a:rPr lang="en-US" altLang="zh-CN" sz="2400" b="0" i="1" smtClean="0">
                        <a:latin typeface="Cambria Math" panose="02040503050406030204" pitchFamily="18" charset="0"/>
                      </a:rPr>
                      <m:t>(</m:t>
                    </m:r>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h</m:t>
                        </m:r>
                      </m:e>
                      <m:sup>
                        <m:r>
                          <a:rPr lang="en-US" altLang="zh-CN" sz="2400" b="0" i="1" smtClean="0">
                            <a:latin typeface="Cambria Math" panose="02040503050406030204" pitchFamily="18" charset="0"/>
                          </a:rPr>
                          <m:t>𝑟</m:t>
                        </m:r>
                        <m:r>
                          <a:rPr lang="en-US" altLang="zh-CN" sz="2400" b="0" i="1" smtClean="0">
                            <a:latin typeface="Cambria Math" panose="02040503050406030204" pitchFamily="18" charset="0"/>
                          </a:rPr>
                          <m:t>+1</m:t>
                        </m:r>
                      </m:sup>
                    </m:sSup>
                    <m:r>
                      <a:rPr lang="en-US" altLang="zh-CN" sz="2400" b="0" i="1" smtClean="0">
                        <a:latin typeface="Cambria Math" panose="02040503050406030204" pitchFamily="18" charset="0"/>
                      </a:rPr>
                      <m:t>)</m:t>
                    </m:r>
                  </m:oMath>
                </a14:m>
                <a:r>
                  <a:rPr lang="zh-CN" altLang="en-US" sz="2400" dirty="0"/>
                  <a:t> ，则称它有</a:t>
                </a:r>
                <a14:m>
                  <m:oMath xmlns:m="http://schemas.openxmlformats.org/officeDocument/2006/math">
                    <m:r>
                      <a:rPr lang="en-US" altLang="zh-CN" sz="2400" b="0" i="1" smtClean="0">
                        <a:latin typeface="Cambria Math" panose="02040503050406030204" pitchFamily="18" charset="0"/>
                      </a:rPr>
                      <m:t>𝑟</m:t>
                    </m:r>
                  </m:oMath>
                </a14:m>
                <a:r>
                  <a:rPr lang="zh-CN" altLang="en-US" sz="2400" dirty="0"/>
                  <a:t> 阶精度，即方法是</a:t>
                </a:r>
                <a14:m>
                  <m:oMath xmlns:m="http://schemas.openxmlformats.org/officeDocument/2006/math">
                    <m:r>
                      <a:rPr lang="en-US" altLang="zh-CN" sz="2400" i="1">
                        <a:latin typeface="Cambria Math" panose="02040503050406030204" pitchFamily="18" charset="0"/>
                      </a:rPr>
                      <m:t>𝑟</m:t>
                    </m:r>
                  </m:oMath>
                </a14:m>
                <a:r>
                  <a:rPr lang="zh-CN" altLang="en-US" sz="2400" dirty="0"/>
                  <a:t>阶的，所以方法的阶数可以作为衡量方法准确度的一个重要标志。</a:t>
                </a:r>
              </a:p>
            </p:txBody>
          </p:sp>
        </mc:Choice>
        <mc:Fallback>
          <p:sp>
            <p:nvSpPr>
              <p:cNvPr id="3" name="内容占位符 2"/>
              <p:cNvSpPr>
                <a:spLocks noGrp="1" noRot="1" noChangeAspect="1" noMove="1" noResize="1" noEditPoints="1" noAdjustHandles="1" noChangeArrowheads="1" noChangeShapeType="1" noTextEdit="1"/>
              </p:cNvSpPr>
              <p:nvPr>
                <p:ph idx="1"/>
              </p:nvPr>
            </p:nvSpPr>
            <p:spPr>
              <a:xfrm>
                <a:off x="395536" y="1772816"/>
                <a:ext cx="8487544" cy="4680520"/>
              </a:xfrm>
              <a:blipFill>
                <a:blip r:embed="rId2"/>
                <a:stretch>
                  <a:fillRect l="-144" t="-1042" r="-647" b="-3125"/>
                </a:stretch>
              </a:blipFill>
            </p:spPr>
            <p:txBody>
              <a:bodyPr/>
              <a:lstStyle/>
              <a:p>
                <a:r>
                  <a:rPr lang="zh-CN" altLang="en-US">
                    <a:noFill/>
                  </a:rPr>
                  <a:t> </a:t>
                </a:r>
              </a:p>
            </p:txBody>
          </p:sp>
        </mc:Fallback>
      </mc:AlternateContent>
      <p:sp>
        <p:nvSpPr>
          <p:cNvPr id="4" name="灯片编号占位符 3"/>
          <p:cNvSpPr>
            <a:spLocks noGrp="1"/>
          </p:cNvSpPr>
          <p:nvPr>
            <p:ph type="sldNum" sz="quarter" idx="12"/>
          </p:nvPr>
        </p:nvSpPr>
        <p:spPr/>
        <p:txBody>
          <a:bodyPr/>
          <a:lstStyle/>
          <a:p>
            <a:pPr>
              <a:defRPr/>
            </a:pPr>
            <a:fld id="{B5E95236-D0C1-4D31-8D61-5EF5DA33B082}" type="slidenum">
              <a:rPr lang="en-US" altLang="zh-CN" smtClean="0"/>
              <a:pPr>
                <a:defRPr/>
              </a:pPr>
              <a:t>43</a:t>
            </a:fld>
            <a:endParaRPr lang="en-US" altLang="zh-CN"/>
          </a:p>
        </p:txBody>
      </p:sp>
      <p:pic>
        <p:nvPicPr>
          <p:cNvPr id="10" name="图片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1600" y="2852936"/>
            <a:ext cx="7924800" cy="619125"/>
          </a:xfrm>
          <a:prstGeom prst="rect">
            <a:avLst/>
          </a:prstGeom>
        </p:spPr>
      </p:pic>
    </p:spTree>
    <p:extLst>
      <p:ext uri="{BB962C8B-B14F-4D97-AF65-F5344CB8AC3E}">
        <p14:creationId xmlns:p14="http://schemas.microsoft.com/office/powerpoint/2010/main" val="397732887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舍入误差</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755576" y="1916832"/>
                <a:ext cx="8199512" cy="4114800"/>
              </a:xfrm>
            </p:spPr>
            <p:txBody>
              <a:bodyPr/>
              <a:lstStyle/>
              <a:p>
                <a:r>
                  <a:rPr lang="zh-CN" altLang="en-US" sz="2800" dirty="0"/>
                  <a:t>由于计算机的字长有限，数字不能表示得完全精确，在计算过程中不可避免地会产生舍入误差。</a:t>
                </a:r>
                <a:endParaRPr lang="en-US" altLang="zh-CN" sz="2800" dirty="0"/>
              </a:p>
              <a:p>
                <a:r>
                  <a:rPr lang="zh-CN" altLang="en-US" sz="2800" dirty="0"/>
                  <a:t>舍入误差与</a:t>
                </a:r>
                <a14:m>
                  <m:oMath xmlns:m="http://schemas.openxmlformats.org/officeDocument/2006/math">
                    <m:r>
                      <a:rPr lang="en-US" altLang="zh-CN" sz="2800" b="0" i="1" smtClean="0">
                        <a:latin typeface="Cambria Math" panose="02040503050406030204" pitchFamily="18" charset="0"/>
                        <a:ea typeface="Cambria Math" panose="02040503050406030204" pitchFamily="18" charset="0"/>
                      </a:rPr>
                      <m:t>h</m:t>
                    </m:r>
                  </m:oMath>
                </a14:m>
                <a:r>
                  <a:rPr lang="zh-CN" altLang="en-US" sz="2800" dirty="0"/>
                  <a:t>成反比，若计算步长小，计算次数就多，则舍入误差就大。</a:t>
                </a:r>
                <a:endParaRPr lang="en-US" altLang="zh-CN" sz="2800" dirty="0"/>
              </a:p>
              <a:p>
                <a:r>
                  <a:rPr lang="zh-CN" altLang="en-US" sz="2800" dirty="0"/>
                  <a:t>产生舍入误差的因素较多，除与计算机字长相关外，还与计算机所使用的数字系统、数的运算次序以及计算</a:t>
                </a:r>
                <a14:m>
                  <m:oMath xmlns:m="http://schemas.openxmlformats.org/officeDocument/2006/math">
                    <m:r>
                      <a:rPr lang="en-US" altLang="zh-CN" sz="2800" i="1">
                        <a:latin typeface="Cambria Math" panose="02040503050406030204" pitchFamily="18" charset="0"/>
                        <a:ea typeface="Cambria Math" panose="02040503050406030204" pitchFamily="18" charset="0"/>
                      </a:rPr>
                      <m:t>𝑓</m:t>
                    </m:r>
                    <m:r>
                      <a:rPr lang="en-US" altLang="zh-CN" sz="2800" i="1">
                        <a:latin typeface="Cambria Math" panose="02040503050406030204" pitchFamily="18" charset="0"/>
                        <a:ea typeface="Cambria Math" panose="02040503050406030204" pitchFamily="18" charset="0"/>
                      </a:rPr>
                      <m:t>(</m:t>
                    </m:r>
                    <m:r>
                      <a:rPr lang="en-US" altLang="zh-CN" sz="2800" i="1">
                        <a:latin typeface="Cambria Math" panose="02040503050406030204" pitchFamily="18" charset="0"/>
                        <a:ea typeface="Cambria Math" panose="02040503050406030204" pitchFamily="18" charset="0"/>
                      </a:rPr>
                      <m:t>𝑡</m:t>
                    </m:r>
                    <m:r>
                      <a:rPr lang="en-US" altLang="zh-CN" sz="2800" i="1">
                        <a:latin typeface="Cambria Math" panose="02040503050406030204" pitchFamily="18" charset="0"/>
                        <a:ea typeface="Cambria Math" panose="02040503050406030204" pitchFamily="18" charset="0"/>
                      </a:rPr>
                      <m:t>,</m:t>
                    </m:r>
                    <m:r>
                      <a:rPr lang="en-US" altLang="zh-CN" sz="2800" i="1">
                        <a:latin typeface="Cambria Math" panose="02040503050406030204" pitchFamily="18" charset="0"/>
                        <a:ea typeface="Cambria Math" panose="02040503050406030204" pitchFamily="18" charset="0"/>
                      </a:rPr>
                      <m:t>𝑦</m:t>
                    </m:r>
                    <m:r>
                      <a:rPr lang="en-US" altLang="zh-CN" sz="2800" i="1">
                        <a:latin typeface="Cambria Math" panose="02040503050406030204" pitchFamily="18" charset="0"/>
                        <a:ea typeface="Cambria Math" panose="02040503050406030204" pitchFamily="18" charset="0"/>
                      </a:rPr>
                      <m:t>)</m:t>
                    </m:r>
                  </m:oMath>
                </a14:m>
                <a:r>
                  <a:rPr lang="zh-CN" altLang="en-US" sz="2800" dirty="0"/>
                  <a:t>所用的子程序的精确度等因素有关。</a:t>
                </a:r>
              </a:p>
              <a:p>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755576" y="1916832"/>
                <a:ext cx="8199512" cy="4114800"/>
              </a:xfrm>
              <a:blipFill rotWithShape="1">
                <a:blip r:embed="rId2"/>
                <a:stretch>
                  <a:fillRect l="-372" t="-1481" r="-1041"/>
                </a:stretch>
              </a:blipFill>
            </p:spPr>
            <p:txBody>
              <a:bodyPr/>
              <a:lstStyle/>
              <a:p>
                <a:r>
                  <a:rPr lang="zh-CN" altLang="en-US">
                    <a:noFill/>
                  </a:rPr>
                  <a:t> </a:t>
                </a:r>
              </a:p>
            </p:txBody>
          </p:sp>
        </mc:Fallback>
      </mc:AlternateContent>
      <p:sp>
        <p:nvSpPr>
          <p:cNvPr id="4" name="灯片编号占位符 3"/>
          <p:cNvSpPr>
            <a:spLocks noGrp="1"/>
          </p:cNvSpPr>
          <p:nvPr>
            <p:ph type="sldNum" sz="quarter" idx="12"/>
          </p:nvPr>
        </p:nvSpPr>
        <p:spPr/>
        <p:txBody>
          <a:bodyPr/>
          <a:lstStyle/>
          <a:p>
            <a:pPr>
              <a:defRPr/>
            </a:pPr>
            <a:fld id="{B5E95236-D0C1-4D31-8D61-5EF5DA33B082}" type="slidenum">
              <a:rPr lang="en-US" altLang="zh-CN" smtClean="0"/>
              <a:pPr>
                <a:defRPr/>
              </a:pPr>
              <a:t>44</a:t>
            </a:fld>
            <a:endParaRPr lang="en-US" altLang="zh-CN"/>
          </a:p>
        </p:txBody>
      </p:sp>
    </p:spTree>
    <p:extLst>
      <p:ext uri="{BB962C8B-B14F-4D97-AF65-F5344CB8AC3E}">
        <p14:creationId xmlns:p14="http://schemas.microsoft.com/office/powerpoint/2010/main" val="400612560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descr="鱼类化石"/>
          <p:cNvSpPr>
            <a:spLocks noGrp="1" noChangeArrowheads="1"/>
          </p:cNvSpPr>
          <p:nvPr>
            <p:ph type="title"/>
          </p:nvPr>
        </p:nvSpPr>
        <p:spPr>
          <a:xfrm>
            <a:off x="1254294" y="998434"/>
            <a:ext cx="7702550" cy="685800"/>
          </a:xfrm>
          <a:blipFill dpi="0" rotWithShape="0">
            <a:blip r:embed="rId2">
              <a:lum bright="70000" contrast="-70000"/>
            </a:blip>
            <a:srcRect/>
            <a:tile tx="0" ty="0" sx="100000" sy="100000" flip="none" algn="tl"/>
          </a:blipFill>
        </p:spPr>
        <p:txBody>
          <a:bodyPr/>
          <a:lstStyle/>
          <a:p>
            <a:pPr algn="l" eaLnBrk="1" hangingPunct="1"/>
            <a:r>
              <a:rPr lang="zh-CN" altLang="en-US" sz="3600" b="1" dirty="0">
                <a:solidFill>
                  <a:srgbClr val="0D17D7"/>
                </a:solidFill>
                <a:latin typeface="Courier New" panose="02070309020205020404" pitchFamily="49" charset="0"/>
              </a:rPr>
              <a:t>误差与步长的关系、</a:t>
            </a:r>
            <a:r>
              <a:rPr lang="zh-CN" altLang="en-US" sz="4000" b="1" dirty="0">
                <a:solidFill>
                  <a:srgbClr val="0D17D7"/>
                </a:solidFill>
                <a:latin typeface="Courier New" panose="02070309020205020404" pitchFamily="49" charset="0"/>
              </a:rPr>
              <a:t>步长选择原则</a:t>
            </a:r>
          </a:p>
        </p:txBody>
      </p:sp>
      <p:grpSp>
        <p:nvGrpSpPr>
          <p:cNvPr id="3" name="组合 2"/>
          <p:cNvGrpSpPr/>
          <p:nvPr/>
        </p:nvGrpSpPr>
        <p:grpSpPr>
          <a:xfrm>
            <a:off x="381000" y="1976710"/>
            <a:ext cx="8151813" cy="4692650"/>
            <a:chOff x="381000" y="1524000"/>
            <a:chExt cx="8151813" cy="4692650"/>
          </a:xfrm>
        </p:grpSpPr>
        <p:grpSp>
          <p:nvGrpSpPr>
            <p:cNvPr id="44035" name="Group 29"/>
            <p:cNvGrpSpPr>
              <a:grpSpLocks/>
            </p:cNvGrpSpPr>
            <p:nvPr/>
          </p:nvGrpSpPr>
          <p:grpSpPr bwMode="auto">
            <a:xfrm>
              <a:off x="381000" y="1524000"/>
              <a:ext cx="7983538" cy="4692650"/>
              <a:chOff x="240" y="960"/>
              <a:chExt cx="5029" cy="2956"/>
            </a:xfrm>
          </p:grpSpPr>
          <p:sp>
            <p:nvSpPr>
              <p:cNvPr id="44042" name="Line 4"/>
              <p:cNvSpPr>
                <a:spLocks noChangeShapeType="1"/>
              </p:cNvSpPr>
              <p:nvPr/>
            </p:nvSpPr>
            <p:spPr bwMode="auto">
              <a:xfrm flipV="1">
                <a:off x="916" y="1046"/>
                <a:ext cx="0" cy="2832"/>
              </a:xfrm>
              <a:prstGeom prst="line">
                <a:avLst/>
              </a:prstGeom>
              <a:noFill/>
              <a:ln w="3810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043" name="Line 5"/>
              <p:cNvSpPr>
                <a:spLocks noChangeShapeType="1"/>
              </p:cNvSpPr>
              <p:nvPr/>
            </p:nvSpPr>
            <p:spPr bwMode="auto">
              <a:xfrm>
                <a:off x="436" y="3446"/>
                <a:ext cx="4656" cy="0"/>
              </a:xfrm>
              <a:prstGeom prst="line">
                <a:avLst/>
              </a:prstGeom>
              <a:noFill/>
              <a:ln w="3810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044" name="Arc 6"/>
              <p:cNvSpPr>
                <a:spLocks/>
              </p:cNvSpPr>
              <p:nvPr/>
            </p:nvSpPr>
            <p:spPr bwMode="auto">
              <a:xfrm rot="-10769203">
                <a:off x="1008" y="1776"/>
                <a:ext cx="2592" cy="1488"/>
              </a:xfrm>
              <a:custGeom>
                <a:avLst/>
                <a:gdLst>
                  <a:gd name="T0" fmla="*/ 0 w 21600"/>
                  <a:gd name="T1" fmla="*/ 0 h 21600"/>
                  <a:gd name="T2" fmla="*/ 2592 w 21600"/>
                  <a:gd name="T3" fmla="*/ 1488 h 21600"/>
                  <a:gd name="T4" fmla="*/ 0 w 21600"/>
                  <a:gd name="T5" fmla="*/ 1488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38100">
                <a:solidFill>
                  <a:schemeClr val="accent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045" name="Arc 7"/>
              <p:cNvSpPr>
                <a:spLocks/>
              </p:cNvSpPr>
              <p:nvPr/>
            </p:nvSpPr>
            <p:spPr bwMode="auto">
              <a:xfrm rot="10925301" flipH="1">
                <a:off x="1252" y="1862"/>
                <a:ext cx="2592" cy="1488"/>
              </a:xfrm>
              <a:custGeom>
                <a:avLst/>
                <a:gdLst>
                  <a:gd name="T0" fmla="*/ 0 w 21600"/>
                  <a:gd name="T1" fmla="*/ 0 h 21600"/>
                  <a:gd name="T2" fmla="*/ 2592 w 21600"/>
                  <a:gd name="T3" fmla="*/ 1488 h 21600"/>
                  <a:gd name="T4" fmla="*/ 0 w 21600"/>
                  <a:gd name="T5" fmla="*/ 1488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38100">
                <a:solidFill>
                  <a:srgbClr val="80008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endParaRPr lang="zh-CN" altLang="en-US"/>
              </a:p>
            </p:txBody>
          </p:sp>
          <p:sp>
            <p:nvSpPr>
              <p:cNvPr id="44046" name="Arc 8"/>
              <p:cNvSpPr>
                <a:spLocks/>
              </p:cNvSpPr>
              <p:nvPr/>
            </p:nvSpPr>
            <p:spPr bwMode="auto">
              <a:xfrm rot="5395044">
                <a:off x="2106" y="1198"/>
                <a:ext cx="938" cy="2159"/>
              </a:xfrm>
              <a:custGeom>
                <a:avLst/>
                <a:gdLst>
                  <a:gd name="T0" fmla="*/ 121 w 24810"/>
                  <a:gd name="T1" fmla="*/ 0 h 43200"/>
                  <a:gd name="T2" fmla="*/ 0 w 24810"/>
                  <a:gd name="T3" fmla="*/ 2147 h 43200"/>
                  <a:gd name="T4" fmla="*/ 121 w 24810"/>
                  <a:gd name="T5" fmla="*/ 1080 h 43200"/>
                  <a:gd name="T6" fmla="*/ 0 60000 65536"/>
                  <a:gd name="T7" fmla="*/ 0 60000 65536"/>
                  <a:gd name="T8" fmla="*/ 0 60000 65536"/>
                </a:gdLst>
                <a:ahLst/>
                <a:cxnLst>
                  <a:cxn ang="T6">
                    <a:pos x="T0" y="T1"/>
                  </a:cxn>
                  <a:cxn ang="T7">
                    <a:pos x="T2" y="T3"/>
                  </a:cxn>
                  <a:cxn ang="T8">
                    <a:pos x="T4" y="T5"/>
                  </a:cxn>
                </a:cxnLst>
                <a:rect l="0" t="0" r="r" b="b"/>
                <a:pathLst>
                  <a:path w="24810" h="43200" fill="none" extrusionOk="0">
                    <a:moveTo>
                      <a:pt x="3209" y="0"/>
                    </a:moveTo>
                    <a:cubicBezTo>
                      <a:pt x="15139" y="0"/>
                      <a:pt x="24810" y="9670"/>
                      <a:pt x="24810" y="21600"/>
                    </a:cubicBezTo>
                    <a:cubicBezTo>
                      <a:pt x="24810" y="33529"/>
                      <a:pt x="15139" y="43200"/>
                      <a:pt x="3210" y="43200"/>
                    </a:cubicBezTo>
                    <a:cubicBezTo>
                      <a:pt x="2135" y="43200"/>
                      <a:pt x="1062" y="43119"/>
                      <a:pt x="-1" y="42960"/>
                    </a:cubicBezTo>
                  </a:path>
                  <a:path w="24810" h="43200" stroke="0" extrusionOk="0">
                    <a:moveTo>
                      <a:pt x="3209" y="0"/>
                    </a:moveTo>
                    <a:cubicBezTo>
                      <a:pt x="15139" y="0"/>
                      <a:pt x="24810" y="9670"/>
                      <a:pt x="24810" y="21600"/>
                    </a:cubicBezTo>
                    <a:cubicBezTo>
                      <a:pt x="24810" y="33529"/>
                      <a:pt x="15139" y="43200"/>
                      <a:pt x="3210" y="43200"/>
                    </a:cubicBezTo>
                    <a:cubicBezTo>
                      <a:pt x="2135" y="43200"/>
                      <a:pt x="1062" y="43119"/>
                      <a:pt x="-1" y="42960"/>
                    </a:cubicBezTo>
                    <a:lnTo>
                      <a:pt x="3210" y="21600"/>
                    </a:lnTo>
                    <a:lnTo>
                      <a:pt x="3209" y="0"/>
                    </a:lnTo>
                    <a:close/>
                  </a:path>
                </a:pathLst>
              </a:custGeom>
              <a:noFill/>
              <a:ln w="38100">
                <a:solidFill>
                  <a:srgbClr val="FF0066"/>
                </a:solidFill>
                <a:prstDash val="sysDot"/>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047" name="Line 9"/>
              <p:cNvSpPr>
                <a:spLocks noChangeShapeType="1"/>
              </p:cNvSpPr>
              <p:nvPr/>
            </p:nvSpPr>
            <p:spPr bwMode="auto">
              <a:xfrm>
                <a:off x="2548" y="2774"/>
                <a:ext cx="0" cy="624"/>
              </a:xfrm>
              <a:prstGeom prst="line">
                <a:avLst/>
              </a:prstGeom>
              <a:noFill/>
              <a:ln w="38100">
                <a:solidFill>
                  <a:schemeClr val="accent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048" name="Text Box 10"/>
              <p:cNvSpPr txBox="1">
                <a:spLocks noChangeArrowheads="1"/>
              </p:cNvSpPr>
              <p:nvPr/>
            </p:nvSpPr>
            <p:spPr bwMode="auto">
              <a:xfrm>
                <a:off x="2379" y="3551"/>
                <a:ext cx="386"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kumimoji="1" sz="2400" b="1" baseline="30000">
                    <a:solidFill>
                      <a:schemeClr val="accent2"/>
                    </a:solidFill>
                    <a:latin typeface="Times New Roman" panose="02020603050405020304" pitchFamily="18" charset="0"/>
                    <a:ea typeface="楷体_GB2312" pitchFamily="49" charset="-122"/>
                  </a:defRPr>
                </a:lvl1pPr>
                <a:lvl2pPr marL="742950" indent="-285750" eaLnBrk="0" hangingPunct="0">
                  <a:defRPr kumimoji="1" sz="2400" b="1" baseline="30000">
                    <a:solidFill>
                      <a:schemeClr val="accent2"/>
                    </a:solidFill>
                    <a:latin typeface="Times New Roman" panose="02020603050405020304" pitchFamily="18" charset="0"/>
                    <a:ea typeface="楷体_GB2312" pitchFamily="49" charset="-122"/>
                  </a:defRPr>
                </a:lvl2pPr>
                <a:lvl3pPr marL="1143000" indent="-228600" eaLnBrk="0" hangingPunct="0">
                  <a:defRPr kumimoji="1" sz="2400" b="1" baseline="30000">
                    <a:solidFill>
                      <a:schemeClr val="accent2"/>
                    </a:solidFill>
                    <a:latin typeface="Times New Roman" panose="02020603050405020304" pitchFamily="18" charset="0"/>
                    <a:ea typeface="楷体_GB2312" pitchFamily="49" charset="-122"/>
                  </a:defRPr>
                </a:lvl3pPr>
                <a:lvl4pPr marL="1600200" indent="-228600" eaLnBrk="0" hangingPunct="0">
                  <a:defRPr kumimoji="1" sz="2400" b="1" baseline="30000">
                    <a:solidFill>
                      <a:schemeClr val="accent2"/>
                    </a:solidFill>
                    <a:latin typeface="Times New Roman" panose="02020603050405020304" pitchFamily="18" charset="0"/>
                    <a:ea typeface="楷体_GB2312" pitchFamily="49" charset="-122"/>
                  </a:defRPr>
                </a:lvl4pPr>
                <a:lvl5pPr marL="2057400" indent="-228600" eaLnBrk="0" hangingPunct="0">
                  <a:defRPr kumimoji="1" sz="2400" b="1" baseline="30000">
                    <a:solidFill>
                      <a:schemeClr val="accent2"/>
                    </a:solidFill>
                    <a:latin typeface="Times New Roman" panose="02020603050405020304" pitchFamily="18" charset="0"/>
                    <a:ea typeface="楷体_GB2312" pitchFamily="49" charset="-122"/>
                  </a:defRPr>
                </a:lvl5pPr>
                <a:lvl6pPr marL="25146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6pPr>
                <a:lvl7pPr marL="29718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7pPr>
                <a:lvl8pPr marL="34290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8pPr>
                <a:lvl9pPr marL="38862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9pPr>
              </a:lstStyle>
              <a:p>
                <a:pPr eaLnBrk="1" hangingPunct="1"/>
                <a:r>
                  <a:rPr lang="en-US" altLang="zh-CN" sz="3200" baseline="0">
                    <a:solidFill>
                      <a:srgbClr val="FF0066"/>
                    </a:solidFill>
                  </a:rPr>
                  <a:t>h0</a:t>
                </a:r>
              </a:p>
            </p:txBody>
          </p:sp>
          <p:sp>
            <p:nvSpPr>
              <p:cNvPr id="44049" name="Text Box 11"/>
              <p:cNvSpPr txBox="1">
                <a:spLocks noChangeArrowheads="1"/>
              </p:cNvSpPr>
              <p:nvPr/>
            </p:nvSpPr>
            <p:spPr bwMode="auto">
              <a:xfrm>
                <a:off x="5011" y="3048"/>
                <a:ext cx="258"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kumimoji="1" sz="2400" b="1" baseline="30000">
                    <a:solidFill>
                      <a:schemeClr val="accent2"/>
                    </a:solidFill>
                    <a:latin typeface="Times New Roman" panose="02020603050405020304" pitchFamily="18" charset="0"/>
                    <a:ea typeface="楷体_GB2312" pitchFamily="49" charset="-122"/>
                  </a:defRPr>
                </a:lvl1pPr>
                <a:lvl2pPr marL="742950" indent="-285750" eaLnBrk="0" hangingPunct="0">
                  <a:defRPr kumimoji="1" sz="2400" b="1" baseline="30000">
                    <a:solidFill>
                      <a:schemeClr val="accent2"/>
                    </a:solidFill>
                    <a:latin typeface="Times New Roman" panose="02020603050405020304" pitchFamily="18" charset="0"/>
                    <a:ea typeface="楷体_GB2312" pitchFamily="49" charset="-122"/>
                  </a:defRPr>
                </a:lvl2pPr>
                <a:lvl3pPr marL="1143000" indent="-228600" eaLnBrk="0" hangingPunct="0">
                  <a:defRPr kumimoji="1" sz="2400" b="1" baseline="30000">
                    <a:solidFill>
                      <a:schemeClr val="accent2"/>
                    </a:solidFill>
                    <a:latin typeface="Times New Roman" panose="02020603050405020304" pitchFamily="18" charset="0"/>
                    <a:ea typeface="楷体_GB2312" pitchFamily="49" charset="-122"/>
                  </a:defRPr>
                </a:lvl3pPr>
                <a:lvl4pPr marL="1600200" indent="-228600" eaLnBrk="0" hangingPunct="0">
                  <a:defRPr kumimoji="1" sz="2400" b="1" baseline="30000">
                    <a:solidFill>
                      <a:schemeClr val="accent2"/>
                    </a:solidFill>
                    <a:latin typeface="Times New Roman" panose="02020603050405020304" pitchFamily="18" charset="0"/>
                    <a:ea typeface="楷体_GB2312" pitchFamily="49" charset="-122"/>
                  </a:defRPr>
                </a:lvl4pPr>
                <a:lvl5pPr marL="2057400" indent="-228600" eaLnBrk="0" hangingPunct="0">
                  <a:defRPr kumimoji="1" sz="2400" b="1" baseline="30000">
                    <a:solidFill>
                      <a:schemeClr val="accent2"/>
                    </a:solidFill>
                    <a:latin typeface="Times New Roman" panose="02020603050405020304" pitchFamily="18" charset="0"/>
                    <a:ea typeface="楷体_GB2312" pitchFamily="49" charset="-122"/>
                  </a:defRPr>
                </a:lvl5pPr>
                <a:lvl6pPr marL="25146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6pPr>
                <a:lvl7pPr marL="29718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7pPr>
                <a:lvl8pPr marL="34290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8pPr>
                <a:lvl9pPr marL="38862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9pPr>
              </a:lstStyle>
              <a:p>
                <a:pPr eaLnBrk="1" hangingPunct="1"/>
                <a:r>
                  <a:rPr lang="en-US" altLang="zh-CN" sz="3200" baseline="0">
                    <a:solidFill>
                      <a:srgbClr val="FF0066"/>
                    </a:solidFill>
                  </a:rPr>
                  <a:t>h</a:t>
                </a:r>
              </a:p>
            </p:txBody>
          </p:sp>
          <p:sp>
            <p:nvSpPr>
              <p:cNvPr id="44050" name="Text Box 12"/>
              <p:cNvSpPr txBox="1">
                <a:spLocks noChangeArrowheads="1"/>
              </p:cNvSpPr>
              <p:nvPr/>
            </p:nvSpPr>
            <p:spPr bwMode="auto">
              <a:xfrm>
                <a:off x="240" y="960"/>
                <a:ext cx="632"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kumimoji="1" sz="2400" b="1" baseline="30000">
                    <a:solidFill>
                      <a:schemeClr val="accent2"/>
                    </a:solidFill>
                    <a:latin typeface="Times New Roman" panose="02020603050405020304" pitchFamily="18" charset="0"/>
                    <a:ea typeface="楷体_GB2312" pitchFamily="49" charset="-122"/>
                  </a:defRPr>
                </a:lvl1pPr>
                <a:lvl2pPr marL="742950" indent="-285750" eaLnBrk="0" hangingPunct="0">
                  <a:defRPr kumimoji="1" sz="2400" b="1" baseline="30000">
                    <a:solidFill>
                      <a:schemeClr val="accent2"/>
                    </a:solidFill>
                    <a:latin typeface="Times New Roman" panose="02020603050405020304" pitchFamily="18" charset="0"/>
                    <a:ea typeface="楷体_GB2312" pitchFamily="49" charset="-122"/>
                  </a:defRPr>
                </a:lvl2pPr>
                <a:lvl3pPr marL="1143000" indent="-228600" eaLnBrk="0" hangingPunct="0">
                  <a:defRPr kumimoji="1" sz="2400" b="1" baseline="30000">
                    <a:solidFill>
                      <a:schemeClr val="accent2"/>
                    </a:solidFill>
                    <a:latin typeface="Times New Roman" panose="02020603050405020304" pitchFamily="18" charset="0"/>
                    <a:ea typeface="楷体_GB2312" pitchFamily="49" charset="-122"/>
                  </a:defRPr>
                </a:lvl3pPr>
                <a:lvl4pPr marL="1600200" indent="-228600" eaLnBrk="0" hangingPunct="0">
                  <a:defRPr kumimoji="1" sz="2400" b="1" baseline="30000">
                    <a:solidFill>
                      <a:schemeClr val="accent2"/>
                    </a:solidFill>
                    <a:latin typeface="Times New Roman" panose="02020603050405020304" pitchFamily="18" charset="0"/>
                    <a:ea typeface="楷体_GB2312" pitchFamily="49" charset="-122"/>
                  </a:defRPr>
                </a:lvl4pPr>
                <a:lvl5pPr marL="2057400" indent="-228600" eaLnBrk="0" hangingPunct="0">
                  <a:defRPr kumimoji="1" sz="2400" b="1" baseline="30000">
                    <a:solidFill>
                      <a:schemeClr val="accent2"/>
                    </a:solidFill>
                    <a:latin typeface="Times New Roman" panose="02020603050405020304" pitchFamily="18" charset="0"/>
                    <a:ea typeface="楷体_GB2312" pitchFamily="49" charset="-122"/>
                  </a:defRPr>
                </a:lvl5pPr>
                <a:lvl6pPr marL="25146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6pPr>
                <a:lvl7pPr marL="29718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7pPr>
                <a:lvl8pPr marL="34290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8pPr>
                <a:lvl9pPr marL="38862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9pPr>
              </a:lstStyle>
              <a:p>
                <a:pPr eaLnBrk="1" hangingPunct="1"/>
                <a:r>
                  <a:rPr lang="zh-CN" altLang="en-US" sz="3200" baseline="0" dirty="0">
                    <a:solidFill>
                      <a:srgbClr val="FF0066"/>
                    </a:solidFill>
                  </a:rPr>
                  <a:t>误差</a:t>
                </a:r>
              </a:p>
            </p:txBody>
          </p:sp>
          <p:sp>
            <p:nvSpPr>
              <p:cNvPr id="44051" name="Text Box 13"/>
              <p:cNvSpPr txBox="1">
                <a:spLocks noChangeArrowheads="1"/>
              </p:cNvSpPr>
              <p:nvPr/>
            </p:nvSpPr>
            <p:spPr bwMode="auto">
              <a:xfrm>
                <a:off x="4024" y="1861"/>
                <a:ext cx="888"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kumimoji="1" sz="2400" b="1" baseline="30000">
                    <a:solidFill>
                      <a:schemeClr val="accent2"/>
                    </a:solidFill>
                    <a:latin typeface="Times New Roman" panose="02020603050405020304" pitchFamily="18" charset="0"/>
                    <a:ea typeface="楷体_GB2312" pitchFamily="49" charset="-122"/>
                  </a:defRPr>
                </a:lvl1pPr>
                <a:lvl2pPr marL="742950" indent="-285750" eaLnBrk="0" hangingPunct="0">
                  <a:defRPr kumimoji="1" sz="2400" b="1" baseline="30000">
                    <a:solidFill>
                      <a:schemeClr val="accent2"/>
                    </a:solidFill>
                    <a:latin typeface="Times New Roman" panose="02020603050405020304" pitchFamily="18" charset="0"/>
                    <a:ea typeface="楷体_GB2312" pitchFamily="49" charset="-122"/>
                  </a:defRPr>
                </a:lvl2pPr>
                <a:lvl3pPr marL="1143000" indent="-228600" eaLnBrk="0" hangingPunct="0">
                  <a:defRPr kumimoji="1" sz="2400" b="1" baseline="30000">
                    <a:solidFill>
                      <a:schemeClr val="accent2"/>
                    </a:solidFill>
                    <a:latin typeface="Times New Roman" panose="02020603050405020304" pitchFamily="18" charset="0"/>
                    <a:ea typeface="楷体_GB2312" pitchFamily="49" charset="-122"/>
                  </a:defRPr>
                </a:lvl3pPr>
                <a:lvl4pPr marL="1600200" indent="-228600" eaLnBrk="0" hangingPunct="0">
                  <a:defRPr kumimoji="1" sz="2400" b="1" baseline="30000">
                    <a:solidFill>
                      <a:schemeClr val="accent2"/>
                    </a:solidFill>
                    <a:latin typeface="Times New Roman" panose="02020603050405020304" pitchFamily="18" charset="0"/>
                    <a:ea typeface="楷体_GB2312" pitchFamily="49" charset="-122"/>
                  </a:defRPr>
                </a:lvl4pPr>
                <a:lvl5pPr marL="2057400" indent="-228600" eaLnBrk="0" hangingPunct="0">
                  <a:defRPr kumimoji="1" sz="2400" b="1" baseline="30000">
                    <a:solidFill>
                      <a:schemeClr val="accent2"/>
                    </a:solidFill>
                    <a:latin typeface="Times New Roman" panose="02020603050405020304" pitchFamily="18" charset="0"/>
                    <a:ea typeface="楷体_GB2312" pitchFamily="49" charset="-122"/>
                  </a:defRPr>
                </a:lvl5pPr>
                <a:lvl6pPr marL="25146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6pPr>
                <a:lvl7pPr marL="29718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7pPr>
                <a:lvl8pPr marL="34290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8pPr>
                <a:lvl9pPr marL="38862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9pPr>
              </a:lstStyle>
              <a:p>
                <a:pPr eaLnBrk="1" hangingPunct="1"/>
                <a:r>
                  <a:rPr lang="zh-CN" altLang="en-US" baseline="0">
                    <a:solidFill>
                      <a:srgbClr val="800080"/>
                    </a:solidFill>
                    <a:latin typeface="Courier New" panose="02070309020205020404" pitchFamily="49" charset="0"/>
                    <a:ea typeface="宋体" panose="02010600030101010101" pitchFamily="2" charset="-122"/>
                  </a:rPr>
                  <a:t>截断误差</a:t>
                </a:r>
                <a:endParaRPr lang="zh-CN" altLang="en-US" b="0" baseline="0">
                  <a:solidFill>
                    <a:schemeClr val="tx1"/>
                  </a:solidFill>
                  <a:latin typeface="Courier New" panose="02070309020205020404" pitchFamily="49" charset="0"/>
                  <a:ea typeface="宋体" panose="02010600030101010101" pitchFamily="2" charset="-122"/>
                </a:endParaRPr>
              </a:p>
            </p:txBody>
          </p:sp>
          <p:sp>
            <p:nvSpPr>
              <p:cNvPr id="44052" name="Text Box 14"/>
              <p:cNvSpPr txBox="1">
                <a:spLocks noChangeArrowheads="1"/>
              </p:cNvSpPr>
              <p:nvPr/>
            </p:nvSpPr>
            <p:spPr bwMode="auto">
              <a:xfrm>
                <a:off x="976" y="1454"/>
                <a:ext cx="888"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kumimoji="1" sz="2400" b="1" baseline="30000">
                    <a:solidFill>
                      <a:schemeClr val="accent2"/>
                    </a:solidFill>
                    <a:latin typeface="Times New Roman" panose="02020603050405020304" pitchFamily="18" charset="0"/>
                    <a:ea typeface="楷体_GB2312" pitchFamily="49" charset="-122"/>
                  </a:defRPr>
                </a:lvl1pPr>
                <a:lvl2pPr marL="742950" indent="-285750" eaLnBrk="0" hangingPunct="0">
                  <a:defRPr kumimoji="1" sz="2400" b="1" baseline="30000">
                    <a:solidFill>
                      <a:schemeClr val="accent2"/>
                    </a:solidFill>
                    <a:latin typeface="Times New Roman" panose="02020603050405020304" pitchFamily="18" charset="0"/>
                    <a:ea typeface="楷体_GB2312" pitchFamily="49" charset="-122"/>
                  </a:defRPr>
                </a:lvl2pPr>
                <a:lvl3pPr marL="1143000" indent="-228600" eaLnBrk="0" hangingPunct="0">
                  <a:defRPr kumimoji="1" sz="2400" b="1" baseline="30000">
                    <a:solidFill>
                      <a:schemeClr val="accent2"/>
                    </a:solidFill>
                    <a:latin typeface="Times New Roman" panose="02020603050405020304" pitchFamily="18" charset="0"/>
                    <a:ea typeface="楷体_GB2312" pitchFamily="49" charset="-122"/>
                  </a:defRPr>
                </a:lvl3pPr>
                <a:lvl4pPr marL="1600200" indent="-228600" eaLnBrk="0" hangingPunct="0">
                  <a:defRPr kumimoji="1" sz="2400" b="1" baseline="30000">
                    <a:solidFill>
                      <a:schemeClr val="accent2"/>
                    </a:solidFill>
                    <a:latin typeface="Times New Roman" panose="02020603050405020304" pitchFamily="18" charset="0"/>
                    <a:ea typeface="楷体_GB2312" pitchFamily="49" charset="-122"/>
                  </a:defRPr>
                </a:lvl4pPr>
                <a:lvl5pPr marL="2057400" indent="-228600" eaLnBrk="0" hangingPunct="0">
                  <a:defRPr kumimoji="1" sz="2400" b="1" baseline="30000">
                    <a:solidFill>
                      <a:schemeClr val="accent2"/>
                    </a:solidFill>
                    <a:latin typeface="Times New Roman" panose="02020603050405020304" pitchFamily="18" charset="0"/>
                    <a:ea typeface="楷体_GB2312" pitchFamily="49" charset="-122"/>
                  </a:defRPr>
                </a:lvl5pPr>
                <a:lvl6pPr marL="25146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6pPr>
                <a:lvl7pPr marL="29718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7pPr>
                <a:lvl8pPr marL="34290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8pPr>
                <a:lvl9pPr marL="38862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9pPr>
              </a:lstStyle>
              <a:p>
                <a:pPr eaLnBrk="1" hangingPunct="1"/>
                <a:r>
                  <a:rPr lang="zh-CN" altLang="en-US" baseline="0" dirty="0">
                    <a:solidFill>
                      <a:srgbClr val="0D17D7"/>
                    </a:solidFill>
                    <a:latin typeface="Courier New" panose="02070309020205020404" pitchFamily="49" charset="0"/>
                    <a:ea typeface="宋体" panose="02010600030101010101" pitchFamily="2" charset="-122"/>
                  </a:rPr>
                  <a:t>舍入误差</a:t>
                </a:r>
                <a:endParaRPr lang="zh-CN" altLang="en-US" b="0" baseline="0" dirty="0">
                  <a:solidFill>
                    <a:srgbClr val="0D17D7"/>
                  </a:solidFill>
                  <a:latin typeface="Courier New" panose="02070309020205020404" pitchFamily="49" charset="0"/>
                  <a:ea typeface="宋体" panose="02010600030101010101" pitchFamily="2" charset="-122"/>
                </a:endParaRPr>
              </a:p>
            </p:txBody>
          </p:sp>
        </p:grpSp>
        <p:grpSp>
          <p:nvGrpSpPr>
            <p:cNvPr id="44036" name="Group 30"/>
            <p:cNvGrpSpPr>
              <a:grpSpLocks/>
            </p:cNvGrpSpPr>
            <p:nvPr/>
          </p:nvGrpSpPr>
          <p:grpSpPr bwMode="auto">
            <a:xfrm>
              <a:off x="3810000" y="1828800"/>
              <a:ext cx="4722813" cy="3657600"/>
              <a:chOff x="2400" y="1152"/>
              <a:chExt cx="2880" cy="2304"/>
            </a:xfrm>
          </p:grpSpPr>
          <p:sp>
            <p:nvSpPr>
              <p:cNvPr id="44038" name="Line 24"/>
              <p:cNvSpPr>
                <a:spLocks noChangeShapeType="1"/>
              </p:cNvSpPr>
              <p:nvPr/>
            </p:nvSpPr>
            <p:spPr bwMode="auto">
              <a:xfrm>
                <a:off x="2400" y="2736"/>
                <a:ext cx="0" cy="720"/>
              </a:xfrm>
              <a:prstGeom prst="line">
                <a:avLst/>
              </a:prstGeom>
              <a:noFill/>
              <a:ln w="3810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039" name="Line 25"/>
              <p:cNvSpPr>
                <a:spLocks noChangeShapeType="1"/>
              </p:cNvSpPr>
              <p:nvPr/>
            </p:nvSpPr>
            <p:spPr bwMode="auto">
              <a:xfrm>
                <a:off x="2688" y="2736"/>
                <a:ext cx="0" cy="720"/>
              </a:xfrm>
              <a:prstGeom prst="line">
                <a:avLst/>
              </a:prstGeom>
              <a:noFill/>
              <a:ln w="3810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040" name="AutoShape 26"/>
              <p:cNvSpPr>
                <a:spLocks/>
              </p:cNvSpPr>
              <p:nvPr/>
            </p:nvSpPr>
            <p:spPr bwMode="auto">
              <a:xfrm rot="5400000" flipV="1">
                <a:off x="2496" y="2496"/>
                <a:ext cx="96" cy="288"/>
              </a:xfrm>
              <a:prstGeom prst="leftBrace">
                <a:avLst>
                  <a:gd name="adj1" fmla="val 25000"/>
                  <a:gd name="adj2" fmla="val 50000"/>
                </a:avLst>
              </a:prstGeom>
              <a:noFill/>
              <a:ln w="38100">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b="1" baseline="30000">
                    <a:solidFill>
                      <a:schemeClr val="accent2"/>
                    </a:solidFill>
                    <a:latin typeface="Times New Roman" panose="02020603050405020304" pitchFamily="18" charset="0"/>
                    <a:ea typeface="楷体_GB2312" pitchFamily="49" charset="-122"/>
                  </a:defRPr>
                </a:lvl1pPr>
                <a:lvl2pPr marL="742950" indent="-285750" eaLnBrk="0" hangingPunct="0">
                  <a:defRPr kumimoji="1" sz="2400" b="1" baseline="30000">
                    <a:solidFill>
                      <a:schemeClr val="accent2"/>
                    </a:solidFill>
                    <a:latin typeface="Times New Roman" panose="02020603050405020304" pitchFamily="18" charset="0"/>
                    <a:ea typeface="楷体_GB2312" pitchFamily="49" charset="-122"/>
                  </a:defRPr>
                </a:lvl2pPr>
                <a:lvl3pPr marL="1143000" indent="-228600" eaLnBrk="0" hangingPunct="0">
                  <a:defRPr kumimoji="1" sz="2400" b="1" baseline="30000">
                    <a:solidFill>
                      <a:schemeClr val="accent2"/>
                    </a:solidFill>
                    <a:latin typeface="Times New Roman" panose="02020603050405020304" pitchFamily="18" charset="0"/>
                    <a:ea typeface="楷体_GB2312" pitchFamily="49" charset="-122"/>
                  </a:defRPr>
                </a:lvl3pPr>
                <a:lvl4pPr marL="1600200" indent="-228600" eaLnBrk="0" hangingPunct="0">
                  <a:defRPr kumimoji="1" sz="2400" b="1" baseline="30000">
                    <a:solidFill>
                      <a:schemeClr val="accent2"/>
                    </a:solidFill>
                    <a:latin typeface="Times New Roman" panose="02020603050405020304" pitchFamily="18" charset="0"/>
                    <a:ea typeface="楷体_GB2312" pitchFamily="49" charset="-122"/>
                  </a:defRPr>
                </a:lvl4pPr>
                <a:lvl5pPr marL="2057400" indent="-228600" eaLnBrk="0" hangingPunct="0">
                  <a:defRPr kumimoji="1" sz="2400" b="1" baseline="30000">
                    <a:solidFill>
                      <a:schemeClr val="accent2"/>
                    </a:solidFill>
                    <a:latin typeface="Times New Roman" panose="02020603050405020304" pitchFamily="18" charset="0"/>
                    <a:ea typeface="楷体_GB2312" pitchFamily="49" charset="-122"/>
                  </a:defRPr>
                </a:lvl5pPr>
                <a:lvl6pPr marL="25146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6pPr>
                <a:lvl7pPr marL="29718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7pPr>
                <a:lvl8pPr marL="34290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8pPr>
                <a:lvl9pPr marL="38862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9pPr>
              </a:lstStyle>
              <a:p>
                <a:pPr eaLnBrk="1" hangingPunct="1"/>
                <a:endParaRPr lang="zh-CN" altLang="en-US"/>
              </a:p>
            </p:txBody>
          </p:sp>
          <p:sp>
            <p:nvSpPr>
              <p:cNvPr id="44041" name="AutoShape 27"/>
              <p:cNvSpPr>
                <a:spLocks/>
              </p:cNvSpPr>
              <p:nvPr/>
            </p:nvSpPr>
            <p:spPr bwMode="auto">
              <a:xfrm>
                <a:off x="2832" y="1152"/>
                <a:ext cx="2448" cy="672"/>
              </a:xfrm>
              <a:prstGeom prst="callout2">
                <a:avLst>
                  <a:gd name="adj1" fmla="val 10713"/>
                  <a:gd name="adj2" fmla="val -1963"/>
                  <a:gd name="adj3" fmla="val 10713"/>
                  <a:gd name="adj4" fmla="val -5394"/>
                  <a:gd name="adj5" fmla="val 205208"/>
                  <a:gd name="adj6" fmla="val -8986"/>
                </a:avLst>
              </a:prstGeom>
              <a:solidFill>
                <a:srgbClr val="FFFF99"/>
              </a:solidFill>
              <a:ln w="38100">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defRPr kumimoji="1" sz="2400" b="1" baseline="30000">
                    <a:solidFill>
                      <a:schemeClr val="accent2"/>
                    </a:solidFill>
                    <a:latin typeface="Times New Roman" panose="02020603050405020304" pitchFamily="18" charset="0"/>
                    <a:ea typeface="楷体_GB2312" pitchFamily="49" charset="-122"/>
                  </a:defRPr>
                </a:lvl1pPr>
                <a:lvl2pPr marL="742950" indent="-285750" eaLnBrk="0" hangingPunct="0">
                  <a:defRPr kumimoji="1" sz="2400" b="1" baseline="30000">
                    <a:solidFill>
                      <a:schemeClr val="accent2"/>
                    </a:solidFill>
                    <a:latin typeface="Times New Roman" panose="02020603050405020304" pitchFamily="18" charset="0"/>
                    <a:ea typeface="楷体_GB2312" pitchFamily="49" charset="-122"/>
                  </a:defRPr>
                </a:lvl2pPr>
                <a:lvl3pPr marL="1143000" indent="-228600" eaLnBrk="0" hangingPunct="0">
                  <a:defRPr kumimoji="1" sz="2400" b="1" baseline="30000">
                    <a:solidFill>
                      <a:schemeClr val="accent2"/>
                    </a:solidFill>
                    <a:latin typeface="Times New Roman" panose="02020603050405020304" pitchFamily="18" charset="0"/>
                    <a:ea typeface="楷体_GB2312" pitchFamily="49" charset="-122"/>
                  </a:defRPr>
                </a:lvl3pPr>
                <a:lvl4pPr marL="1600200" indent="-228600" eaLnBrk="0" hangingPunct="0">
                  <a:defRPr kumimoji="1" sz="2400" b="1" baseline="30000">
                    <a:solidFill>
                      <a:schemeClr val="accent2"/>
                    </a:solidFill>
                    <a:latin typeface="Times New Roman" panose="02020603050405020304" pitchFamily="18" charset="0"/>
                    <a:ea typeface="楷体_GB2312" pitchFamily="49" charset="-122"/>
                  </a:defRPr>
                </a:lvl4pPr>
                <a:lvl5pPr marL="2057400" indent="-228600" eaLnBrk="0" hangingPunct="0">
                  <a:defRPr kumimoji="1" sz="2400" b="1" baseline="30000">
                    <a:solidFill>
                      <a:schemeClr val="accent2"/>
                    </a:solidFill>
                    <a:latin typeface="Times New Roman" panose="02020603050405020304" pitchFamily="18" charset="0"/>
                    <a:ea typeface="楷体_GB2312" pitchFamily="49" charset="-122"/>
                  </a:defRPr>
                </a:lvl5pPr>
                <a:lvl6pPr marL="25146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6pPr>
                <a:lvl7pPr marL="29718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7pPr>
                <a:lvl8pPr marL="34290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8pPr>
                <a:lvl9pPr marL="38862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9pPr>
              </a:lstStyle>
              <a:p>
                <a:pPr algn="l" eaLnBrk="1" hangingPunct="1"/>
                <a:r>
                  <a:rPr lang="zh-CN" altLang="en-US" sz="2000" baseline="0" dirty="0">
                    <a:solidFill>
                      <a:srgbClr val="0D17D7"/>
                    </a:solidFill>
                  </a:rPr>
                  <a:t>根据经验将步长确定在</a:t>
                </a:r>
                <a:r>
                  <a:rPr lang="en-US" altLang="zh-CN" sz="2000" baseline="0" dirty="0">
                    <a:solidFill>
                      <a:srgbClr val="0D17D7"/>
                    </a:solidFill>
                  </a:rPr>
                  <a:t>ho</a:t>
                </a:r>
                <a:r>
                  <a:rPr lang="zh-CN" altLang="en-US" sz="2000" baseline="0" dirty="0">
                    <a:solidFill>
                      <a:srgbClr val="0D17D7"/>
                    </a:solidFill>
                  </a:rPr>
                  <a:t>附近的某个合理步长区（常将</a:t>
                </a:r>
                <a:r>
                  <a:rPr lang="en-US" altLang="zh-CN" sz="2000" baseline="0" dirty="0">
                    <a:solidFill>
                      <a:srgbClr val="0D17D7"/>
                    </a:solidFill>
                  </a:rPr>
                  <a:t>h</a:t>
                </a:r>
                <a:r>
                  <a:rPr lang="zh-CN" altLang="en-US" sz="2000" baseline="0" dirty="0">
                    <a:solidFill>
                      <a:srgbClr val="0D17D7"/>
                    </a:solidFill>
                  </a:rPr>
                  <a:t>限制在系统的最小时间常数数量级上）。</a:t>
                </a:r>
              </a:p>
            </p:txBody>
          </p:sp>
        </p:grpSp>
      </p:grpSp>
      <p:sp>
        <p:nvSpPr>
          <p:cNvPr id="2" name="灯片编号占位符 1"/>
          <p:cNvSpPr>
            <a:spLocks noGrp="1"/>
          </p:cNvSpPr>
          <p:nvPr>
            <p:ph type="sldNum" sz="quarter" idx="12"/>
          </p:nvPr>
        </p:nvSpPr>
        <p:spPr/>
        <p:txBody>
          <a:bodyPr/>
          <a:lstStyle>
            <a:lvl1pPr eaLnBrk="0" hangingPunct="0">
              <a:defRPr kumimoji="1" sz="2400" b="1" baseline="30000">
                <a:solidFill>
                  <a:schemeClr val="accent2"/>
                </a:solidFill>
                <a:latin typeface="Times New Roman" panose="02020603050405020304" pitchFamily="18" charset="0"/>
                <a:ea typeface="楷体_GB2312" pitchFamily="49" charset="-122"/>
              </a:defRPr>
            </a:lvl1pPr>
            <a:lvl2pPr marL="742950" indent="-285750" eaLnBrk="0" hangingPunct="0">
              <a:defRPr kumimoji="1" sz="2400" b="1" baseline="30000">
                <a:solidFill>
                  <a:schemeClr val="accent2"/>
                </a:solidFill>
                <a:latin typeface="Times New Roman" panose="02020603050405020304" pitchFamily="18" charset="0"/>
                <a:ea typeface="楷体_GB2312" pitchFamily="49" charset="-122"/>
              </a:defRPr>
            </a:lvl2pPr>
            <a:lvl3pPr marL="1143000" indent="-228600" eaLnBrk="0" hangingPunct="0">
              <a:defRPr kumimoji="1" sz="2400" b="1" baseline="30000">
                <a:solidFill>
                  <a:schemeClr val="accent2"/>
                </a:solidFill>
                <a:latin typeface="Times New Roman" panose="02020603050405020304" pitchFamily="18" charset="0"/>
                <a:ea typeface="楷体_GB2312" pitchFamily="49" charset="-122"/>
              </a:defRPr>
            </a:lvl3pPr>
            <a:lvl4pPr marL="1600200" indent="-228600" eaLnBrk="0" hangingPunct="0">
              <a:defRPr kumimoji="1" sz="2400" b="1" baseline="30000">
                <a:solidFill>
                  <a:schemeClr val="accent2"/>
                </a:solidFill>
                <a:latin typeface="Times New Roman" panose="02020603050405020304" pitchFamily="18" charset="0"/>
                <a:ea typeface="楷体_GB2312" pitchFamily="49" charset="-122"/>
              </a:defRPr>
            </a:lvl4pPr>
            <a:lvl5pPr marL="2057400" indent="-228600" eaLnBrk="0" hangingPunct="0">
              <a:defRPr kumimoji="1" sz="2400" b="1" baseline="30000">
                <a:solidFill>
                  <a:schemeClr val="accent2"/>
                </a:solidFill>
                <a:latin typeface="Times New Roman" panose="02020603050405020304" pitchFamily="18" charset="0"/>
                <a:ea typeface="楷体_GB2312" pitchFamily="49" charset="-122"/>
              </a:defRPr>
            </a:lvl5pPr>
            <a:lvl6pPr marL="25146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6pPr>
            <a:lvl7pPr marL="29718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7pPr>
            <a:lvl8pPr marL="34290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8pPr>
            <a:lvl9pPr marL="38862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9pPr>
          </a:lstStyle>
          <a:p>
            <a:pPr eaLnBrk="1" hangingPunct="1"/>
            <a:fld id="{0A0CDD2E-A5BC-4867-AA66-45D82A86BD15}" type="slidenum">
              <a:rPr lang="en-US" altLang="zh-CN" sz="1400" b="0" baseline="0">
                <a:solidFill>
                  <a:schemeClr val="tx1"/>
                </a:solidFill>
                <a:ea typeface="宋体" panose="02010600030101010101" pitchFamily="2" charset="-122"/>
              </a:rPr>
              <a:pPr eaLnBrk="1" hangingPunct="1"/>
              <a:t>45</a:t>
            </a:fld>
            <a:endParaRPr lang="en-US" altLang="zh-CN" sz="1400" b="0" baseline="0">
              <a:solidFill>
                <a:schemeClr val="tx1"/>
              </a:solidFill>
              <a:ea typeface="宋体" panose="02010600030101010101" pitchFamily="2" charset="-122"/>
            </a:endParaRPr>
          </a:p>
        </p:txBody>
      </p:sp>
    </p:spTree>
    <p:extLst>
      <p:ext uri="{BB962C8B-B14F-4D97-AF65-F5344CB8AC3E}">
        <p14:creationId xmlns:p14="http://schemas.microsoft.com/office/powerpoint/2010/main" val="3215568779"/>
      </p:ext>
    </p:extLst>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Text Box 3"/>
          <p:cNvSpPr txBox="1">
            <a:spLocks noChangeArrowheads="1"/>
          </p:cNvSpPr>
          <p:nvPr/>
        </p:nvSpPr>
        <p:spPr bwMode="auto">
          <a:xfrm>
            <a:off x="1187624" y="989013"/>
            <a:ext cx="2057400" cy="641350"/>
          </a:xfrm>
          <a:prstGeom prst="rect">
            <a:avLst/>
          </a:prstGeom>
          <a:solidFill>
            <a:srgbClr val="33CCFF"/>
          </a:solidFill>
          <a:ln>
            <a:noFill/>
          </a:ln>
          <a:effectLst>
            <a:outerShdw dist="107763" dir="18900000" algn="ctr" rotWithShape="0">
              <a:srgbClr val="800080"/>
            </a:outerShdw>
          </a:effectLst>
          <a:extLst>
            <a:ext uri="{91240B29-F687-4F45-9708-019B960494DF}">
              <a14:hiddenLine xmlns:a14="http://schemas.microsoft.com/office/drawing/2010/main" w="9525">
                <a:solidFill>
                  <a:schemeClr val="tx1"/>
                </a:solidFill>
                <a:miter lim="800000"/>
                <a:headEnd/>
                <a:tailEnd/>
              </a14:hiddenLine>
            </a:ext>
          </a:extLst>
        </p:spPr>
        <p:txBody>
          <a:bodyPr>
            <a:spAutoFit/>
          </a:bodyPr>
          <a:lstStyle>
            <a:lvl1pPr eaLnBrk="0" hangingPunct="0">
              <a:defRPr kumimoji="1" sz="2400" b="1" baseline="30000">
                <a:solidFill>
                  <a:schemeClr val="accent2"/>
                </a:solidFill>
                <a:latin typeface="Times New Roman" panose="02020603050405020304" pitchFamily="18" charset="0"/>
                <a:ea typeface="楷体_GB2312" pitchFamily="49" charset="-122"/>
              </a:defRPr>
            </a:lvl1pPr>
            <a:lvl2pPr marL="742950" indent="-285750" eaLnBrk="0" hangingPunct="0">
              <a:defRPr kumimoji="1" sz="2400" b="1" baseline="30000">
                <a:solidFill>
                  <a:schemeClr val="accent2"/>
                </a:solidFill>
                <a:latin typeface="Times New Roman" panose="02020603050405020304" pitchFamily="18" charset="0"/>
                <a:ea typeface="楷体_GB2312" pitchFamily="49" charset="-122"/>
              </a:defRPr>
            </a:lvl2pPr>
            <a:lvl3pPr marL="1143000" indent="-228600" eaLnBrk="0" hangingPunct="0">
              <a:defRPr kumimoji="1" sz="2400" b="1" baseline="30000">
                <a:solidFill>
                  <a:schemeClr val="accent2"/>
                </a:solidFill>
                <a:latin typeface="Times New Roman" panose="02020603050405020304" pitchFamily="18" charset="0"/>
                <a:ea typeface="楷体_GB2312" pitchFamily="49" charset="-122"/>
              </a:defRPr>
            </a:lvl3pPr>
            <a:lvl4pPr marL="1600200" indent="-228600" eaLnBrk="0" hangingPunct="0">
              <a:defRPr kumimoji="1" sz="2400" b="1" baseline="30000">
                <a:solidFill>
                  <a:schemeClr val="accent2"/>
                </a:solidFill>
                <a:latin typeface="Times New Roman" panose="02020603050405020304" pitchFamily="18" charset="0"/>
                <a:ea typeface="楷体_GB2312" pitchFamily="49" charset="-122"/>
              </a:defRPr>
            </a:lvl4pPr>
            <a:lvl5pPr marL="2057400" indent="-228600" eaLnBrk="0" hangingPunct="0">
              <a:defRPr kumimoji="1" sz="2400" b="1" baseline="30000">
                <a:solidFill>
                  <a:schemeClr val="accent2"/>
                </a:solidFill>
                <a:latin typeface="Times New Roman" panose="02020603050405020304" pitchFamily="18" charset="0"/>
                <a:ea typeface="楷体_GB2312" pitchFamily="49" charset="-122"/>
              </a:defRPr>
            </a:lvl5pPr>
            <a:lvl6pPr marL="25146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6pPr>
            <a:lvl7pPr marL="29718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7pPr>
            <a:lvl8pPr marL="34290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8pPr>
            <a:lvl9pPr marL="38862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9pPr>
          </a:lstStyle>
          <a:p>
            <a:pPr algn="l" eaLnBrk="1" hangingPunct="1"/>
            <a:r>
              <a:rPr lang="zh-CN" altLang="en-US" sz="3600" baseline="0" dirty="0">
                <a:solidFill>
                  <a:schemeClr val="tx1"/>
                </a:solidFill>
              </a:rPr>
              <a:t>仿真算法</a:t>
            </a:r>
          </a:p>
        </p:txBody>
      </p:sp>
      <p:sp>
        <p:nvSpPr>
          <p:cNvPr id="140292" name="AutoShape 4"/>
          <p:cNvSpPr>
            <a:spLocks noChangeArrowheads="1"/>
          </p:cNvSpPr>
          <p:nvPr/>
        </p:nvSpPr>
        <p:spPr bwMode="auto">
          <a:xfrm>
            <a:off x="4403560" y="772806"/>
            <a:ext cx="1447800" cy="762000"/>
          </a:xfrm>
          <a:prstGeom prst="cloudCallout">
            <a:avLst>
              <a:gd name="adj1" fmla="val -108222"/>
              <a:gd name="adj2" fmla="val 27292"/>
            </a:avLst>
          </a:prstGeom>
          <a:solidFill>
            <a:srgbClr val="FFFF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defRPr kumimoji="1" sz="2400" b="1" baseline="30000">
                <a:solidFill>
                  <a:schemeClr val="accent2"/>
                </a:solidFill>
                <a:latin typeface="Times New Roman" panose="02020603050405020304" pitchFamily="18" charset="0"/>
                <a:ea typeface="楷体_GB2312" pitchFamily="49" charset="-122"/>
              </a:defRPr>
            </a:lvl1pPr>
            <a:lvl2pPr marL="742950" indent="-285750" eaLnBrk="0" hangingPunct="0">
              <a:defRPr kumimoji="1" sz="2400" b="1" baseline="30000">
                <a:solidFill>
                  <a:schemeClr val="accent2"/>
                </a:solidFill>
                <a:latin typeface="Times New Roman" panose="02020603050405020304" pitchFamily="18" charset="0"/>
                <a:ea typeface="楷体_GB2312" pitchFamily="49" charset="-122"/>
              </a:defRPr>
            </a:lvl2pPr>
            <a:lvl3pPr marL="1143000" indent="-228600" eaLnBrk="0" hangingPunct="0">
              <a:defRPr kumimoji="1" sz="2400" b="1" baseline="30000">
                <a:solidFill>
                  <a:schemeClr val="accent2"/>
                </a:solidFill>
                <a:latin typeface="Times New Roman" panose="02020603050405020304" pitchFamily="18" charset="0"/>
                <a:ea typeface="楷体_GB2312" pitchFamily="49" charset="-122"/>
              </a:defRPr>
            </a:lvl3pPr>
            <a:lvl4pPr marL="1600200" indent="-228600" eaLnBrk="0" hangingPunct="0">
              <a:defRPr kumimoji="1" sz="2400" b="1" baseline="30000">
                <a:solidFill>
                  <a:schemeClr val="accent2"/>
                </a:solidFill>
                <a:latin typeface="Times New Roman" panose="02020603050405020304" pitchFamily="18" charset="0"/>
                <a:ea typeface="楷体_GB2312" pitchFamily="49" charset="-122"/>
              </a:defRPr>
            </a:lvl4pPr>
            <a:lvl5pPr marL="2057400" indent="-228600" eaLnBrk="0" hangingPunct="0">
              <a:defRPr kumimoji="1" sz="2400" b="1" baseline="30000">
                <a:solidFill>
                  <a:schemeClr val="accent2"/>
                </a:solidFill>
                <a:latin typeface="Times New Roman" panose="02020603050405020304" pitchFamily="18" charset="0"/>
                <a:ea typeface="楷体_GB2312" pitchFamily="49" charset="-122"/>
              </a:defRPr>
            </a:lvl5pPr>
            <a:lvl6pPr marL="25146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6pPr>
            <a:lvl7pPr marL="29718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7pPr>
            <a:lvl8pPr marL="34290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8pPr>
            <a:lvl9pPr marL="38862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9pPr>
          </a:lstStyle>
          <a:p>
            <a:pPr eaLnBrk="1" hangingPunct="1"/>
            <a:r>
              <a:rPr lang="en-US" altLang="zh-CN" sz="3200" baseline="0" dirty="0">
                <a:solidFill>
                  <a:schemeClr val="bg1"/>
                </a:solidFill>
              </a:rPr>
              <a:t> </a:t>
            </a:r>
            <a:r>
              <a:rPr lang="en-US" altLang="zh-CN" sz="4000" baseline="0" dirty="0">
                <a:solidFill>
                  <a:schemeClr val="bg1"/>
                </a:solidFill>
              </a:rPr>
              <a:t> </a:t>
            </a:r>
            <a:r>
              <a:rPr lang="zh-CN" altLang="en-US" sz="4000" baseline="0" dirty="0">
                <a:solidFill>
                  <a:srgbClr val="FF0066"/>
                </a:solidFill>
              </a:rPr>
              <a:t>？</a:t>
            </a:r>
          </a:p>
        </p:txBody>
      </p:sp>
      <p:sp>
        <p:nvSpPr>
          <p:cNvPr id="140293" name="Text Box 5"/>
          <p:cNvSpPr txBox="1">
            <a:spLocks noChangeArrowheads="1"/>
          </p:cNvSpPr>
          <p:nvPr/>
        </p:nvSpPr>
        <p:spPr bwMode="auto">
          <a:xfrm>
            <a:off x="609600" y="2030611"/>
            <a:ext cx="75438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b="1" baseline="30000">
                <a:solidFill>
                  <a:schemeClr val="accent2"/>
                </a:solidFill>
                <a:latin typeface="Times New Roman" panose="02020603050405020304" pitchFamily="18" charset="0"/>
                <a:ea typeface="楷体_GB2312" pitchFamily="49" charset="-122"/>
              </a:defRPr>
            </a:lvl1pPr>
            <a:lvl2pPr marL="742950" indent="-285750" eaLnBrk="0" hangingPunct="0">
              <a:defRPr kumimoji="1" sz="2400" b="1" baseline="30000">
                <a:solidFill>
                  <a:schemeClr val="accent2"/>
                </a:solidFill>
                <a:latin typeface="Times New Roman" panose="02020603050405020304" pitchFamily="18" charset="0"/>
                <a:ea typeface="楷体_GB2312" pitchFamily="49" charset="-122"/>
              </a:defRPr>
            </a:lvl2pPr>
            <a:lvl3pPr marL="1143000" indent="-228600" eaLnBrk="0" hangingPunct="0">
              <a:defRPr kumimoji="1" sz="2400" b="1" baseline="30000">
                <a:solidFill>
                  <a:schemeClr val="accent2"/>
                </a:solidFill>
                <a:latin typeface="Times New Roman" panose="02020603050405020304" pitchFamily="18" charset="0"/>
                <a:ea typeface="楷体_GB2312" pitchFamily="49" charset="-122"/>
              </a:defRPr>
            </a:lvl3pPr>
            <a:lvl4pPr marL="1600200" indent="-228600" eaLnBrk="0" hangingPunct="0">
              <a:defRPr kumimoji="1" sz="2400" b="1" baseline="30000">
                <a:solidFill>
                  <a:schemeClr val="accent2"/>
                </a:solidFill>
                <a:latin typeface="Times New Roman" panose="02020603050405020304" pitchFamily="18" charset="0"/>
                <a:ea typeface="楷体_GB2312" pitchFamily="49" charset="-122"/>
              </a:defRPr>
            </a:lvl4pPr>
            <a:lvl5pPr marL="2057400" indent="-228600" eaLnBrk="0" hangingPunct="0">
              <a:defRPr kumimoji="1" sz="2400" b="1" baseline="30000">
                <a:solidFill>
                  <a:schemeClr val="accent2"/>
                </a:solidFill>
                <a:latin typeface="Times New Roman" panose="02020603050405020304" pitchFamily="18" charset="0"/>
                <a:ea typeface="楷体_GB2312" pitchFamily="49" charset="-122"/>
              </a:defRPr>
            </a:lvl5pPr>
            <a:lvl6pPr marL="25146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6pPr>
            <a:lvl7pPr marL="29718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7pPr>
            <a:lvl8pPr marL="34290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8pPr>
            <a:lvl9pPr marL="38862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9pPr>
          </a:lstStyle>
          <a:p>
            <a:pPr algn="l" eaLnBrk="1" hangingPunct="1"/>
            <a:r>
              <a:rPr lang="zh-CN" altLang="en-US" baseline="0" dirty="0">
                <a:solidFill>
                  <a:srgbClr val="FF0066"/>
                </a:solidFill>
              </a:rPr>
              <a:t>算法：</a:t>
            </a:r>
            <a:r>
              <a:rPr lang="zh-CN" altLang="en-US" baseline="0" dirty="0">
                <a:solidFill>
                  <a:srgbClr val="000066"/>
                </a:solidFill>
                <a:ea typeface="宋体" panose="02010600030101010101" pitchFamily="2" charset="-122"/>
              </a:rPr>
              <a:t>指从一些已知的数据出发，按照某种规定的顺序进行运算的一个有限的运算序列。</a:t>
            </a:r>
          </a:p>
        </p:txBody>
      </p:sp>
      <p:sp>
        <p:nvSpPr>
          <p:cNvPr id="140294" name="Text Box 6"/>
          <p:cNvSpPr txBox="1">
            <a:spLocks noChangeArrowheads="1"/>
          </p:cNvSpPr>
          <p:nvPr/>
        </p:nvSpPr>
        <p:spPr bwMode="auto">
          <a:xfrm>
            <a:off x="609600" y="3048000"/>
            <a:ext cx="7543800" cy="337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lgn="l"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914400" indent="-457200" algn="l"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371600" indent="-457200" algn="l"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828800" indent="-457200" algn="l"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286000" indent="-457200" algn="l"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743200" indent="-4572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3200400" indent="-4572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657600" indent="-4572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4114800" indent="-4572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400" baseline="0" dirty="0">
                <a:solidFill>
                  <a:srgbClr val="FF0066"/>
                </a:solidFill>
                <a:ea typeface="楷体_GB2312" pitchFamily="49" charset="-122"/>
              </a:rPr>
              <a:t>仿真算法：</a:t>
            </a:r>
          </a:p>
          <a:p>
            <a:pPr eaLnBrk="1" hangingPunct="1">
              <a:spcBef>
                <a:spcPct val="50000"/>
              </a:spcBef>
              <a:buFontTx/>
              <a:buAutoNum type="arabicPeriod"/>
            </a:pPr>
            <a:r>
              <a:rPr lang="zh-CN" altLang="en-US" sz="2400" baseline="0" dirty="0">
                <a:solidFill>
                  <a:srgbClr val="000066"/>
                </a:solidFill>
                <a:ea typeface="楷体_GB2312" pitchFamily="49" charset="-122"/>
              </a:rPr>
              <a:t>狭义上讲</a:t>
            </a:r>
          </a:p>
          <a:p>
            <a:pPr eaLnBrk="1" hangingPunct="1">
              <a:spcBef>
                <a:spcPct val="50000"/>
              </a:spcBef>
              <a:buFontTx/>
              <a:buNone/>
            </a:pPr>
            <a:r>
              <a:rPr lang="zh-CN" altLang="en-US" sz="2400" baseline="0" dirty="0">
                <a:solidFill>
                  <a:srgbClr val="008000"/>
                </a:solidFill>
                <a:ea typeface="楷体_GB2312" pitchFamily="49" charset="-122"/>
              </a:rPr>
              <a:t>      </a:t>
            </a:r>
            <a:r>
              <a:rPr lang="zh-CN" altLang="en-US" sz="2400" baseline="0" dirty="0">
                <a:ea typeface="楷体_GB2312" pitchFamily="49" charset="-122"/>
              </a:rPr>
              <a:t>指实际运行的数字仿真模型中所用的算法。</a:t>
            </a:r>
            <a:endParaRPr lang="zh-CN" altLang="en-US" sz="2400" baseline="0" dirty="0">
              <a:solidFill>
                <a:srgbClr val="008000"/>
              </a:solidFill>
              <a:ea typeface="楷体_GB2312" pitchFamily="49" charset="-122"/>
            </a:endParaRPr>
          </a:p>
          <a:p>
            <a:pPr eaLnBrk="1" hangingPunct="1">
              <a:spcBef>
                <a:spcPct val="50000"/>
              </a:spcBef>
              <a:buFontTx/>
              <a:buAutoNum type="arabicPeriod" startAt="2"/>
            </a:pPr>
            <a:r>
              <a:rPr lang="zh-CN" altLang="en-US" sz="2400" baseline="0" dirty="0">
                <a:solidFill>
                  <a:srgbClr val="000066"/>
                </a:solidFill>
                <a:ea typeface="楷体_GB2312" pitchFamily="49" charset="-122"/>
              </a:rPr>
              <a:t>广义上讲</a:t>
            </a:r>
          </a:p>
          <a:p>
            <a:pPr eaLnBrk="1" hangingPunct="1">
              <a:spcBef>
                <a:spcPct val="50000"/>
              </a:spcBef>
              <a:buFontTx/>
              <a:buNone/>
            </a:pPr>
            <a:r>
              <a:rPr lang="zh-CN" altLang="en-US" sz="2400" baseline="0" dirty="0">
                <a:ea typeface="楷体_GB2312" pitchFamily="49" charset="-122"/>
              </a:rPr>
              <a:t>      是指进行数字仿真过程中，为了建立数字仿真模型，进行仿真试验以及试验结果的分析所需要的一切算法。</a:t>
            </a:r>
          </a:p>
        </p:txBody>
      </p:sp>
      <p:sp>
        <p:nvSpPr>
          <p:cNvPr id="2" name="灯片编号占位符 1"/>
          <p:cNvSpPr>
            <a:spLocks noGrp="1"/>
          </p:cNvSpPr>
          <p:nvPr>
            <p:ph type="sldNum" sz="quarter" idx="12"/>
          </p:nvPr>
        </p:nvSpPr>
        <p:spPr/>
        <p:txBody>
          <a:bodyPr/>
          <a:lstStyle>
            <a:lvl1pPr eaLnBrk="0" hangingPunct="0">
              <a:defRPr kumimoji="1" sz="2400" b="1" baseline="30000">
                <a:solidFill>
                  <a:schemeClr val="accent2"/>
                </a:solidFill>
                <a:latin typeface="Times New Roman" panose="02020603050405020304" pitchFamily="18" charset="0"/>
                <a:ea typeface="楷体_GB2312" pitchFamily="49" charset="-122"/>
              </a:defRPr>
            </a:lvl1pPr>
            <a:lvl2pPr marL="742950" indent="-285750" eaLnBrk="0" hangingPunct="0">
              <a:defRPr kumimoji="1" sz="2400" b="1" baseline="30000">
                <a:solidFill>
                  <a:schemeClr val="accent2"/>
                </a:solidFill>
                <a:latin typeface="Times New Roman" panose="02020603050405020304" pitchFamily="18" charset="0"/>
                <a:ea typeface="楷体_GB2312" pitchFamily="49" charset="-122"/>
              </a:defRPr>
            </a:lvl2pPr>
            <a:lvl3pPr marL="1143000" indent="-228600" eaLnBrk="0" hangingPunct="0">
              <a:defRPr kumimoji="1" sz="2400" b="1" baseline="30000">
                <a:solidFill>
                  <a:schemeClr val="accent2"/>
                </a:solidFill>
                <a:latin typeface="Times New Roman" panose="02020603050405020304" pitchFamily="18" charset="0"/>
                <a:ea typeface="楷体_GB2312" pitchFamily="49" charset="-122"/>
              </a:defRPr>
            </a:lvl3pPr>
            <a:lvl4pPr marL="1600200" indent="-228600" eaLnBrk="0" hangingPunct="0">
              <a:defRPr kumimoji="1" sz="2400" b="1" baseline="30000">
                <a:solidFill>
                  <a:schemeClr val="accent2"/>
                </a:solidFill>
                <a:latin typeface="Times New Roman" panose="02020603050405020304" pitchFamily="18" charset="0"/>
                <a:ea typeface="楷体_GB2312" pitchFamily="49" charset="-122"/>
              </a:defRPr>
            </a:lvl4pPr>
            <a:lvl5pPr marL="2057400" indent="-228600" eaLnBrk="0" hangingPunct="0">
              <a:defRPr kumimoji="1" sz="2400" b="1" baseline="30000">
                <a:solidFill>
                  <a:schemeClr val="accent2"/>
                </a:solidFill>
                <a:latin typeface="Times New Roman" panose="02020603050405020304" pitchFamily="18" charset="0"/>
                <a:ea typeface="楷体_GB2312" pitchFamily="49" charset="-122"/>
              </a:defRPr>
            </a:lvl5pPr>
            <a:lvl6pPr marL="25146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6pPr>
            <a:lvl7pPr marL="29718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7pPr>
            <a:lvl8pPr marL="34290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8pPr>
            <a:lvl9pPr marL="38862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9pPr>
          </a:lstStyle>
          <a:p>
            <a:pPr eaLnBrk="1" hangingPunct="1"/>
            <a:fld id="{2172F07B-78DB-48CC-87BC-3B726944FDF2}" type="slidenum">
              <a:rPr lang="en-US" altLang="zh-CN" sz="1400" b="0" baseline="0">
                <a:solidFill>
                  <a:schemeClr val="tx1"/>
                </a:solidFill>
                <a:ea typeface="宋体" panose="02010600030101010101" pitchFamily="2" charset="-122"/>
              </a:rPr>
              <a:pPr eaLnBrk="1" hangingPunct="1"/>
              <a:t>46</a:t>
            </a:fld>
            <a:endParaRPr lang="en-US" altLang="zh-CN" sz="1400" b="0" baseline="0">
              <a:solidFill>
                <a:schemeClr val="tx1"/>
              </a:solidFill>
              <a:ea typeface="宋体" panose="02010600030101010101" pitchFamily="2" charset="-122"/>
            </a:endParaRPr>
          </a:p>
        </p:txBody>
      </p:sp>
    </p:spTree>
    <p:extLst>
      <p:ext uri="{BB962C8B-B14F-4D97-AF65-F5344CB8AC3E}">
        <p14:creationId xmlns:p14="http://schemas.microsoft.com/office/powerpoint/2010/main" val="201718158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5" presetClass="entr" presetSubtype="0" fill="hold" grpId="0" nodeType="clickEffect">
                                  <p:stCondLst>
                                    <p:cond delay="0"/>
                                  </p:stCondLst>
                                  <p:childTnLst>
                                    <p:set>
                                      <p:cBhvr>
                                        <p:cTn id="6" dur="1" fill="hold">
                                          <p:stCondLst>
                                            <p:cond delay="0"/>
                                          </p:stCondLst>
                                        </p:cTn>
                                        <p:tgtEl>
                                          <p:spTgt spid="140292"/>
                                        </p:tgtEl>
                                        <p:attrNameLst>
                                          <p:attrName>style.visibility</p:attrName>
                                        </p:attrNameLst>
                                      </p:cBhvr>
                                      <p:to>
                                        <p:strVal val="visible"/>
                                      </p:to>
                                    </p:set>
                                    <p:anim calcmode="lin" valueType="num">
                                      <p:cBhvr>
                                        <p:cTn id="7" dur="1000" fill="hold"/>
                                        <p:tgtEl>
                                          <p:spTgt spid="140292"/>
                                        </p:tgtEl>
                                        <p:attrNameLst>
                                          <p:attrName>ppt_w</p:attrName>
                                        </p:attrNameLst>
                                      </p:cBhvr>
                                      <p:tavLst>
                                        <p:tav tm="0">
                                          <p:val>
                                            <p:fltVal val="0"/>
                                          </p:val>
                                        </p:tav>
                                        <p:tav tm="100000">
                                          <p:val>
                                            <p:strVal val="#ppt_w"/>
                                          </p:val>
                                        </p:tav>
                                      </p:tavLst>
                                    </p:anim>
                                    <p:anim calcmode="lin" valueType="num">
                                      <p:cBhvr>
                                        <p:cTn id="8" dur="1000" fill="hold"/>
                                        <p:tgtEl>
                                          <p:spTgt spid="140292"/>
                                        </p:tgtEl>
                                        <p:attrNameLst>
                                          <p:attrName>ppt_h</p:attrName>
                                        </p:attrNameLst>
                                      </p:cBhvr>
                                      <p:tavLst>
                                        <p:tav tm="0">
                                          <p:val>
                                            <p:fltVal val="0"/>
                                          </p:val>
                                        </p:tav>
                                        <p:tav tm="100000">
                                          <p:val>
                                            <p:strVal val="#ppt_h"/>
                                          </p:val>
                                        </p:tav>
                                      </p:tavLst>
                                    </p:anim>
                                    <p:anim calcmode="lin" valueType="num">
                                      <p:cBhvr>
                                        <p:cTn id="9" dur="1000" fill="hold"/>
                                        <p:tgtEl>
                                          <p:spTgt spid="140292"/>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140292"/>
                                        </p:tgtEl>
                                        <p:attrNameLst>
                                          <p:attrName>ppt_y</p:attrName>
                                        </p:attrNameLst>
                                      </p:cBhvr>
                                      <p:tavLst>
                                        <p:tav tm="0" fmla="#ppt_y+(sin(-2*pi*(1-$))*-#ppt_x+cos(-2*pi*(1-$))*(1-#ppt_y))*(1-$)">
                                          <p:val>
                                            <p:fltVal val="0"/>
                                          </p:val>
                                        </p:tav>
                                        <p:tav tm="100000">
                                          <p:val>
                                            <p:fltVal val="1"/>
                                          </p:val>
                                        </p:tav>
                                      </p:tavLst>
                                    </p:anim>
                                  </p:childTnLst>
                                  <p:subTnLst>
                                    <p:set>
                                      <p:cBhvr override="childStyle">
                                        <p:cTn dur="1" fill="hold" display="0" masterRel="nextClick" afterEffect="1"/>
                                        <p:tgtEl>
                                          <p:spTgt spid="140292"/>
                                        </p:tgtEl>
                                        <p:attrNameLst>
                                          <p:attrName>style.visibility</p:attrName>
                                        </p:attrNameLst>
                                      </p:cBhvr>
                                      <p:to>
                                        <p:strVal val="hidden"/>
                                      </p:to>
                                    </p:set>
                                  </p:subTnLst>
                                </p:cTn>
                              </p:par>
                            </p:childTnLst>
                          </p:cTn>
                        </p:par>
                      </p:childTnLst>
                    </p:cTn>
                  </p:par>
                  <p:par>
                    <p:cTn id="11" fill="hold" nodeType="clickPar">
                      <p:stCondLst>
                        <p:cond delay="indefinite"/>
                      </p:stCondLst>
                      <p:childTnLst>
                        <p:par>
                          <p:cTn id="12" fill="hold" nodeType="withGroup">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140293"/>
                                        </p:tgtEl>
                                        <p:attrNameLst>
                                          <p:attrName>style.visibility</p:attrName>
                                        </p:attrNameLst>
                                      </p:cBhvr>
                                      <p:to>
                                        <p:strVal val="visible"/>
                                      </p:to>
                                    </p:set>
                                    <p:animEffect transition="in" filter="blinds(horizontal)">
                                      <p:cBhvr>
                                        <p:cTn id="15" dur="500"/>
                                        <p:tgtEl>
                                          <p:spTgt spid="140293"/>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140294"/>
                                        </p:tgtEl>
                                        <p:attrNameLst>
                                          <p:attrName>style.visibility</p:attrName>
                                        </p:attrNameLst>
                                      </p:cBhvr>
                                      <p:to>
                                        <p:strVal val="visible"/>
                                      </p:to>
                                    </p:set>
                                    <p:animEffect transition="in" filter="dissolve">
                                      <p:cBhvr>
                                        <p:cTn id="20" dur="500"/>
                                        <p:tgtEl>
                                          <p:spTgt spid="1402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0292" grpId="0" animBg="1" autoUpdateAnimBg="0"/>
      <p:bldP spid="140293" grpId="0" autoUpdateAnimBg="0"/>
      <p:bldP spid="140294" grpId="0" autoUpdateAnimBg="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ext Box 1026"/>
          <p:cNvSpPr txBox="1">
            <a:spLocks noChangeArrowheads="1"/>
          </p:cNvSpPr>
          <p:nvPr/>
        </p:nvSpPr>
        <p:spPr bwMode="auto">
          <a:xfrm>
            <a:off x="1259632" y="852488"/>
            <a:ext cx="2057400" cy="641350"/>
          </a:xfrm>
          <a:prstGeom prst="rect">
            <a:avLst/>
          </a:prstGeom>
          <a:solidFill>
            <a:srgbClr val="33CCFF"/>
          </a:solidFill>
          <a:ln>
            <a:noFill/>
          </a:ln>
          <a:effectLst>
            <a:outerShdw dist="107763" dir="18900000" algn="ctr" rotWithShape="0">
              <a:srgbClr val="800080"/>
            </a:outerShdw>
          </a:effectLst>
          <a:extLst>
            <a:ext uri="{91240B29-F687-4F45-9708-019B960494DF}">
              <a14:hiddenLine xmlns:a14="http://schemas.microsoft.com/office/drawing/2010/main" w="9525">
                <a:solidFill>
                  <a:schemeClr val="tx1"/>
                </a:solidFill>
                <a:miter lim="800000"/>
                <a:headEnd/>
                <a:tailEnd/>
              </a14:hiddenLine>
            </a:ext>
          </a:extLst>
        </p:spPr>
        <p:txBody>
          <a:bodyPr>
            <a:spAutoFit/>
          </a:bodyPr>
          <a:lstStyle>
            <a:lvl1pPr eaLnBrk="0" hangingPunct="0">
              <a:defRPr kumimoji="1" sz="2400" b="1" baseline="30000">
                <a:solidFill>
                  <a:schemeClr val="accent2"/>
                </a:solidFill>
                <a:latin typeface="Times New Roman" panose="02020603050405020304" pitchFamily="18" charset="0"/>
                <a:ea typeface="楷体_GB2312" pitchFamily="49" charset="-122"/>
              </a:defRPr>
            </a:lvl1pPr>
            <a:lvl2pPr marL="742950" indent="-285750" eaLnBrk="0" hangingPunct="0">
              <a:defRPr kumimoji="1" sz="2400" b="1" baseline="30000">
                <a:solidFill>
                  <a:schemeClr val="accent2"/>
                </a:solidFill>
                <a:latin typeface="Times New Roman" panose="02020603050405020304" pitchFamily="18" charset="0"/>
                <a:ea typeface="楷体_GB2312" pitchFamily="49" charset="-122"/>
              </a:defRPr>
            </a:lvl2pPr>
            <a:lvl3pPr marL="1143000" indent="-228600" eaLnBrk="0" hangingPunct="0">
              <a:defRPr kumimoji="1" sz="2400" b="1" baseline="30000">
                <a:solidFill>
                  <a:schemeClr val="accent2"/>
                </a:solidFill>
                <a:latin typeface="Times New Roman" panose="02020603050405020304" pitchFamily="18" charset="0"/>
                <a:ea typeface="楷体_GB2312" pitchFamily="49" charset="-122"/>
              </a:defRPr>
            </a:lvl3pPr>
            <a:lvl4pPr marL="1600200" indent="-228600" eaLnBrk="0" hangingPunct="0">
              <a:defRPr kumimoji="1" sz="2400" b="1" baseline="30000">
                <a:solidFill>
                  <a:schemeClr val="accent2"/>
                </a:solidFill>
                <a:latin typeface="Times New Roman" panose="02020603050405020304" pitchFamily="18" charset="0"/>
                <a:ea typeface="楷体_GB2312" pitchFamily="49" charset="-122"/>
              </a:defRPr>
            </a:lvl4pPr>
            <a:lvl5pPr marL="2057400" indent="-228600" eaLnBrk="0" hangingPunct="0">
              <a:defRPr kumimoji="1" sz="2400" b="1" baseline="30000">
                <a:solidFill>
                  <a:schemeClr val="accent2"/>
                </a:solidFill>
                <a:latin typeface="Times New Roman" panose="02020603050405020304" pitchFamily="18" charset="0"/>
                <a:ea typeface="楷体_GB2312" pitchFamily="49" charset="-122"/>
              </a:defRPr>
            </a:lvl5pPr>
            <a:lvl6pPr marL="25146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6pPr>
            <a:lvl7pPr marL="29718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7pPr>
            <a:lvl8pPr marL="34290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8pPr>
            <a:lvl9pPr marL="38862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9pPr>
          </a:lstStyle>
          <a:p>
            <a:pPr algn="l" eaLnBrk="1" hangingPunct="1"/>
            <a:r>
              <a:rPr lang="zh-CN" altLang="en-US" sz="3600" baseline="0">
                <a:solidFill>
                  <a:schemeClr val="tx1"/>
                </a:solidFill>
              </a:rPr>
              <a:t>仿真算法</a:t>
            </a:r>
          </a:p>
        </p:txBody>
      </p:sp>
      <p:sp>
        <p:nvSpPr>
          <p:cNvPr id="3075" name="Text Box 1027"/>
          <p:cNvSpPr txBox="1">
            <a:spLocks noChangeArrowheads="1"/>
          </p:cNvSpPr>
          <p:nvPr/>
        </p:nvSpPr>
        <p:spPr bwMode="auto">
          <a:xfrm>
            <a:off x="685800" y="1841450"/>
            <a:ext cx="75438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defRPr kumimoji="1" sz="2400" b="1" baseline="30000">
                <a:solidFill>
                  <a:schemeClr val="accent2"/>
                </a:solidFill>
                <a:latin typeface="Times New Roman" panose="02020603050405020304" pitchFamily="18" charset="0"/>
                <a:ea typeface="楷体_GB2312" pitchFamily="49" charset="-122"/>
              </a:defRPr>
            </a:lvl1pPr>
            <a:lvl2pPr marL="742950" indent="-285750" eaLnBrk="0" hangingPunct="0">
              <a:defRPr kumimoji="1" sz="2400" b="1" baseline="30000">
                <a:solidFill>
                  <a:schemeClr val="accent2"/>
                </a:solidFill>
                <a:latin typeface="Times New Roman" panose="02020603050405020304" pitchFamily="18" charset="0"/>
                <a:ea typeface="楷体_GB2312" pitchFamily="49" charset="-122"/>
              </a:defRPr>
            </a:lvl2pPr>
            <a:lvl3pPr marL="1143000" indent="-228600" eaLnBrk="0" hangingPunct="0">
              <a:defRPr kumimoji="1" sz="2400" b="1" baseline="30000">
                <a:solidFill>
                  <a:schemeClr val="accent2"/>
                </a:solidFill>
                <a:latin typeface="Times New Roman" panose="02020603050405020304" pitchFamily="18" charset="0"/>
                <a:ea typeface="楷体_GB2312" pitchFamily="49" charset="-122"/>
              </a:defRPr>
            </a:lvl3pPr>
            <a:lvl4pPr marL="1600200" indent="-228600" eaLnBrk="0" hangingPunct="0">
              <a:defRPr kumimoji="1" sz="2400" b="1" baseline="30000">
                <a:solidFill>
                  <a:schemeClr val="accent2"/>
                </a:solidFill>
                <a:latin typeface="Times New Roman" panose="02020603050405020304" pitchFamily="18" charset="0"/>
                <a:ea typeface="楷体_GB2312" pitchFamily="49" charset="-122"/>
              </a:defRPr>
            </a:lvl4pPr>
            <a:lvl5pPr marL="2057400" indent="-228600" eaLnBrk="0" hangingPunct="0">
              <a:defRPr kumimoji="1" sz="2400" b="1" baseline="30000">
                <a:solidFill>
                  <a:schemeClr val="accent2"/>
                </a:solidFill>
                <a:latin typeface="Times New Roman" panose="02020603050405020304" pitchFamily="18" charset="0"/>
                <a:ea typeface="楷体_GB2312" pitchFamily="49" charset="-122"/>
              </a:defRPr>
            </a:lvl5pPr>
            <a:lvl6pPr marL="25146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6pPr>
            <a:lvl7pPr marL="29718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7pPr>
            <a:lvl8pPr marL="34290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8pPr>
            <a:lvl9pPr marL="38862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9pPr>
          </a:lstStyle>
          <a:p>
            <a:pPr algn="l" eaLnBrk="1" hangingPunct="1"/>
            <a:r>
              <a:rPr lang="zh-CN" altLang="en-US" sz="3200" baseline="0" dirty="0">
                <a:solidFill>
                  <a:schemeClr val="tx1"/>
                </a:solidFill>
              </a:rPr>
              <a:t>由一些基本的仿真算法组合而成。</a:t>
            </a:r>
          </a:p>
        </p:txBody>
      </p:sp>
      <p:sp>
        <p:nvSpPr>
          <p:cNvPr id="142340" name="Text Box 1028"/>
          <p:cNvSpPr txBox="1">
            <a:spLocks noChangeArrowheads="1"/>
          </p:cNvSpPr>
          <p:nvPr/>
        </p:nvSpPr>
        <p:spPr bwMode="auto">
          <a:xfrm>
            <a:off x="2743200" y="2590800"/>
            <a:ext cx="1752600" cy="519113"/>
          </a:xfrm>
          <a:prstGeom prst="rect">
            <a:avLst/>
          </a:prstGeom>
          <a:solidFill>
            <a:srgbClr val="FFFF99"/>
          </a:solidFill>
          <a:ln>
            <a:noFill/>
          </a:ln>
          <a:effectLst/>
          <a:extLst>
            <a:ext uri="{91240B29-F687-4F45-9708-019B960494DF}">
              <a14:hiddenLine xmlns:a14="http://schemas.microsoft.com/office/drawing/2010/main" w="9525">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defRPr kumimoji="1" sz="2400" b="1" baseline="30000">
                <a:solidFill>
                  <a:schemeClr val="accent2"/>
                </a:solidFill>
                <a:latin typeface="Times New Roman" panose="02020603050405020304" pitchFamily="18" charset="0"/>
                <a:ea typeface="楷体_GB2312" pitchFamily="49" charset="-122"/>
              </a:defRPr>
            </a:lvl1pPr>
            <a:lvl2pPr marL="742950" indent="-285750" eaLnBrk="0" hangingPunct="0">
              <a:defRPr kumimoji="1" sz="2400" b="1" baseline="30000">
                <a:solidFill>
                  <a:schemeClr val="accent2"/>
                </a:solidFill>
                <a:latin typeface="Times New Roman" panose="02020603050405020304" pitchFamily="18" charset="0"/>
                <a:ea typeface="楷体_GB2312" pitchFamily="49" charset="-122"/>
              </a:defRPr>
            </a:lvl2pPr>
            <a:lvl3pPr marL="1143000" indent="-228600" eaLnBrk="0" hangingPunct="0">
              <a:defRPr kumimoji="1" sz="2400" b="1" baseline="30000">
                <a:solidFill>
                  <a:schemeClr val="accent2"/>
                </a:solidFill>
                <a:latin typeface="Times New Roman" panose="02020603050405020304" pitchFamily="18" charset="0"/>
                <a:ea typeface="楷体_GB2312" pitchFamily="49" charset="-122"/>
              </a:defRPr>
            </a:lvl3pPr>
            <a:lvl4pPr marL="1600200" indent="-228600" eaLnBrk="0" hangingPunct="0">
              <a:defRPr kumimoji="1" sz="2400" b="1" baseline="30000">
                <a:solidFill>
                  <a:schemeClr val="accent2"/>
                </a:solidFill>
                <a:latin typeface="Times New Roman" panose="02020603050405020304" pitchFamily="18" charset="0"/>
                <a:ea typeface="楷体_GB2312" pitchFamily="49" charset="-122"/>
              </a:defRPr>
            </a:lvl4pPr>
            <a:lvl5pPr marL="2057400" indent="-228600" eaLnBrk="0" hangingPunct="0">
              <a:defRPr kumimoji="1" sz="2400" b="1" baseline="30000">
                <a:solidFill>
                  <a:schemeClr val="accent2"/>
                </a:solidFill>
                <a:latin typeface="Times New Roman" panose="02020603050405020304" pitchFamily="18" charset="0"/>
                <a:ea typeface="楷体_GB2312" pitchFamily="49" charset="-122"/>
              </a:defRPr>
            </a:lvl5pPr>
            <a:lvl6pPr marL="25146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6pPr>
            <a:lvl7pPr marL="29718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7pPr>
            <a:lvl8pPr marL="34290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8pPr>
            <a:lvl9pPr marL="38862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9pPr>
          </a:lstStyle>
          <a:p>
            <a:pPr algn="l" eaLnBrk="1" hangingPunct="1"/>
            <a:r>
              <a:rPr lang="zh-CN" altLang="en-US" sz="2800" baseline="0">
                <a:solidFill>
                  <a:schemeClr val="tx1"/>
                </a:solidFill>
              </a:rPr>
              <a:t>实际系统</a:t>
            </a:r>
          </a:p>
        </p:txBody>
      </p:sp>
      <p:sp>
        <p:nvSpPr>
          <p:cNvPr id="142341" name="AutoShape 1029"/>
          <p:cNvSpPr>
            <a:spLocks noChangeArrowheads="1"/>
          </p:cNvSpPr>
          <p:nvPr/>
        </p:nvSpPr>
        <p:spPr bwMode="auto">
          <a:xfrm>
            <a:off x="4495800" y="2971800"/>
            <a:ext cx="914400" cy="914400"/>
          </a:xfrm>
          <a:prstGeom prst="wedgeRoundRectCallout">
            <a:avLst>
              <a:gd name="adj1" fmla="val -113194"/>
              <a:gd name="adj2" fmla="val 23611"/>
              <a:gd name="adj3" fmla="val 16667"/>
            </a:avLst>
          </a:prstGeom>
          <a:solidFill>
            <a:srgbClr val="FFFFFF"/>
          </a:solidFill>
          <a:ln w="28575">
            <a:solidFill>
              <a:srgbClr val="80008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lvl1pPr eaLnBrk="0" hangingPunct="0">
              <a:defRPr kumimoji="1" sz="2400" b="1" baseline="30000">
                <a:solidFill>
                  <a:schemeClr val="accent2"/>
                </a:solidFill>
                <a:latin typeface="Times New Roman" panose="02020603050405020304" pitchFamily="18" charset="0"/>
                <a:ea typeface="楷体_GB2312" pitchFamily="49" charset="-122"/>
              </a:defRPr>
            </a:lvl1pPr>
            <a:lvl2pPr marL="742950" indent="-285750" eaLnBrk="0" hangingPunct="0">
              <a:defRPr kumimoji="1" sz="2400" b="1" baseline="30000">
                <a:solidFill>
                  <a:schemeClr val="accent2"/>
                </a:solidFill>
                <a:latin typeface="Times New Roman" panose="02020603050405020304" pitchFamily="18" charset="0"/>
                <a:ea typeface="楷体_GB2312" pitchFamily="49" charset="-122"/>
              </a:defRPr>
            </a:lvl2pPr>
            <a:lvl3pPr marL="1143000" indent="-228600" eaLnBrk="0" hangingPunct="0">
              <a:defRPr kumimoji="1" sz="2400" b="1" baseline="30000">
                <a:solidFill>
                  <a:schemeClr val="accent2"/>
                </a:solidFill>
                <a:latin typeface="Times New Roman" panose="02020603050405020304" pitchFamily="18" charset="0"/>
                <a:ea typeface="楷体_GB2312" pitchFamily="49" charset="-122"/>
              </a:defRPr>
            </a:lvl3pPr>
            <a:lvl4pPr marL="1600200" indent="-228600" eaLnBrk="0" hangingPunct="0">
              <a:defRPr kumimoji="1" sz="2400" b="1" baseline="30000">
                <a:solidFill>
                  <a:schemeClr val="accent2"/>
                </a:solidFill>
                <a:latin typeface="Times New Roman" panose="02020603050405020304" pitchFamily="18" charset="0"/>
                <a:ea typeface="楷体_GB2312" pitchFamily="49" charset="-122"/>
              </a:defRPr>
            </a:lvl4pPr>
            <a:lvl5pPr marL="2057400" indent="-228600" eaLnBrk="0" hangingPunct="0">
              <a:defRPr kumimoji="1" sz="2400" b="1" baseline="30000">
                <a:solidFill>
                  <a:schemeClr val="accent2"/>
                </a:solidFill>
                <a:latin typeface="Times New Roman" panose="02020603050405020304" pitchFamily="18" charset="0"/>
                <a:ea typeface="楷体_GB2312" pitchFamily="49" charset="-122"/>
              </a:defRPr>
            </a:lvl5pPr>
            <a:lvl6pPr marL="25146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6pPr>
            <a:lvl7pPr marL="29718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7pPr>
            <a:lvl8pPr marL="34290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8pPr>
            <a:lvl9pPr marL="38862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9pPr>
          </a:lstStyle>
          <a:p>
            <a:pPr eaLnBrk="1" hangingPunct="1"/>
            <a:r>
              <a:rPr lang="zh-CN" altLang="en-US" baseline="0">
                <a:solidFill>
                  <a:srgbClr val="800080"/>
                </a:solidFill>
              </a:rPr>
              <a:t>一次建模</a:t>
            </a:r>
          </a:p>
        </p:txBody>
      </p:sp>
      <p:grpSp>
        <p:nvGrpSpPr>
          <p:cNvPr id="142342" name="Group 1030"/>
          <p:cNvGrpSpPr>
            <a:grpSpLocks/>
          </p:cNvGrpSpPr>
          <p:nvPr/>
        </p:nvGrpSpPr>
        <p:grpSpPr bwMode="auto">
          <a:xfrm>
            <a:off x="2819400" y="3108325"/>
            <a:ext cx="1752600" cy="1525588"/>
            <a:chOff x="1776" y="1958"/>
            <a:chExt cx="1104" cy="961"/>
          </a:xfrm>
        </p:grpSpPr>
        <p:sp>
          <p:nvSpPr>
            <p:cNvPr id="3085" name="Text Box 1031"/>
            <p:cNvSpPr txBox="1">
              <a:spLocks noChangeArrowheads="1"/>
            </p:cNvSpPr>
            <p:nvPr/>
          </p:nvSpPr>
          <p:spPr bwMode="auto">
            <a:xfrm>
              <a:off x="1776" y="2592"/>
              <a:ext cx="1104" cy="327"/>
            </a:xfrm>
            <a:prstGeom prst="rect">
              <a:avLst/>
            </a:prstGeom>
            <a:solidFill>
              <a:srgbClr val="CCFF33"/>
            </a:solidFill>
            <a:ln>
              <a:noFill/>
            </a:ln>
            <a:effectLst/>
            <a:extLst>
              <a:ext uri="{91240B29-F687-4F45-9708-019B960494DF}">
                <a14:hiddenLine xmlns:a14="http://schemas.microsoft.com/office/drawing/2010/main" w="9525">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defRPr kumimoji="1" sz="2400" b="1" baseline="30000">
                  <a:solidFill>
                    <a:schemeClr val="accent2"/>
                  </a:solidFill>
                  <a:latin typeface="Times New Roman" panose="02020603050405020304" pitchFamily="18" charset="0"/>
                  <a:ea typeface="楷体_GB2312" pitchFamily="49" charset="-122"/>
                </a:defRPr>
              </a:lvl1pPr>
              <a:lvl2pPr marL="742950" indent="-285750" eaLnBrk="0" hangingPunct="0">
                <a:defRPr kumimoji="1" sz="2400" b="1" baseline="30000">
                  <a:solidFill>
                    <a:schemeClr val="accent2"/>
                  </a:solidFill>
                  <a:latin typeface="Times New Roman" panose="02020603050405020304" pitchFamily="18" charset="0"/>
                  <a:ea typeface="楷体_GB2312" pitchFamily="49" charset="-122"/>
                </a:defRPr>
              </a:lvl2pPr>
              <a:lvl3pPr marL="1143000" indent="-228600" eaLnBrk="0" hangingPunct="0">
                <a:defRPr kumimoji="1" sz="2400" b="1" baseline="30000">
                  <a:solidFill>
                    <a:schemeClr val="accent2"/>
                  </a:solidFill>
                  <a:latin typeface="Times New Roman" panose="02020603050405020304" pitchFamily="18" charset="0"/>
                  <a:ea typeface="楷体_GB2312" pitchFamily="49" charset="-122"/>
                </a:defRPr>
              </a:lvl3pPr>
              <a:lvl4pPr marL="1600200" indent="-228600" eaLnBrk="0" hangingPunct="0">
                <a:defRPr kumimoji="1" sz="2400" b="1" baseline="30000">
                  <a:solidFill>
                    <a:schemeClr val="accent2"/>
                  </a:solidFill>
                  <a:latin typeface="Times New Roman" panose="02020603050405020304" pitchFamily="18" charset="0"/>
                  <a:ea typeface="楷体_GB2312" pitchFamily="49" charset="-122"/>
                </a:defRPr>
              </a:lvl4pPr>
              <a:lvl5pPr marL="2057400" indent="-228600" eaLnBrk="0" hangingPunct="0">
                <a:defRPr kumimoji="1" sz="2400" b="1" baseline="30000">
                  <a:solidFill>
                    <a:schemeClr val="accent2"/>
                  </a:solidFill>
                  <a:latin typeface="Times New Roman" panose="02020603050405020304" pitchFamily="18" charset="0"/>
                  <a:ea typeface="楷体_GB2312" pitchFamily="49" charset="-122"/>
                </a:defRPr>
              </a:lvl5pPr>
              <a:lvl6pPr marL="25146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6pPr>
              <a:lvl7pPr marL="29718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7pPr>
              <a:lvl8pPr marL="34290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8pPr>
              <a:lvl9pPr marL="38862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9pPr>
            </a:lstStyle>
            <a:p>
              <a:pPr algn="l" eaLnBrk="1" hangingPunct="1"/>
              <a:r>
                <a:rPr lang="zh-CN" altLang="en-US" sz="2800" baseline="0">
                  <a:solidFill>
                    <a:schemeClr val="tx1"/>
                  </a:solidFill>
                </a:rPr>
                <a:t>数学模型</a:t>
              </a:r>
            </a:p>
          </p:txBody>
        </p:sp>
        <p:sp>
          <p:nvSpPr>
            <p:cNvPr id="3086" name="Line 1032"/>
            <p:cNvSpPr>
              <a:spLocks noChangeShapeType="1"/>
            </p:cNvSpPr>
            <p:nvPr/>
          </p:nvSpPr>
          <p:spPr bwMode="auto">
            <a:xfrm>
              <a:off x="2256" y="1968"/>
              <a:ext cx="0" cy="624"/>
            </a:xfrm>
            <a:prstGeom prst="line">
              <a:avLst/>
            </a:prstGeom>
            <a:noFill/>
            <a:ln w="76200">
              <a:solidFill>
                <a:srgbClr val="008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3087" name="Text Box 1033"/>
            <p:cNvSpPr txBox="1">
              <a:spLocks noChangeArrowheads="1"/>
            </p:cNvSpPr>
            <p:nvPr/>
          </p:nvSpPr>
          <p:spPr bwMode="auto">
            <a:xfrm>
              <a:off x="1776" y="1958"/>
              <a:ext cx="480" cy="44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71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defRPr kumimoji="1" sz="2400" b="1" baseline="30000">
                  <a:solidFill>
                    <a:schemeClr val="accent2"/>
                  </a:solidFill>
                  <a:latin typeface="Times New Roman" panose="02020603050405020304" pitchFamily="18" charset="0"/>
                  <a:ea typeface="楷体_GB2312" pitchFamily="49" charset="-122"/>
                </a:defRPr>
              </a:lvl1pPr>
              <a:lvl2pPr marL="742950" indent="-285750" eaLnBrk="0" hangingPunct="0">
                <a:defRPr kumimoji="1" sz="2400" b="1" baseline="30000">
                  <a:solidFill>
                    <a:schemeClr val="accent2"/>
                  </a:solidFill>
                  <a:latin typeface="Times New Roman" panose="02020603050405020304" pitchFamily="18" charset="0"/>
                  <a:ea typeface="楷体_GB2312" pitchFamily="49" charset="-122"/>
                </a:defRPr>
              </a:lvl2pPr>
              <a:lvl3pPr marL="1143000" indent="-228600" eaLnBrk="0" hangingPunct="0">
                <a:defRPr kumimoji="1" sz="2400" b="1" baseline="30000">
                  <a:solidFill>
                    <a:schemeClr val="accent2"/>
                  </a:solidFill>
                  <a:latin typeface="Times New Roman" panose="02020603050405020304" pitchFamily="18" charset="0"/>
                  <a:ea typeface="楷体_GB2312" pitchFamily="49" charset="-122"/>
                </a:defRPr>
              </a:lvl3pPr>
              <a:lvl4pPr marL="1600200" indent="-228600" eaLnBrk="0" hangingPunct="0">
                <a:defRPr kumimoji="1" sz="2400" b="1" baseline="30000">
                  <a:solidFill>
                    <a:schemeClr val="accent2"/>
                  </a:solidFill>
                  <a:latin typeface="Times New Roman" panose="02020603050405020304" pitchFamily="18" charset="0"/>
                  <a:ea typeface="楷体_GB2312" pitchFamily="49" charset="-122"/>
                </a:defRPr>
              </a:lvl4pPr>
              <a:lvl5pPr marL="2057400" indent="-228600" eaLnBrk="0" hangingPunct="0">
                <a:defRPr kumimoji="1" sz="2400" b="1" baseline="30000">
                  <a:solidFill>
                    <a:schemeClr val="accent2"/>
                  </a:solidFill>
                  <a:latin typeface="Times New Roman" panose="02020603050405020304" pitchFamily="18" charset="0"/>
                  <a:ea typeface="楷体_GB2312" pitchFamily="49" charset="-122"/>
                </a:defRPr>
              </a:lvl5pPr>
              <a:lvl6pPr marL="25146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6pPr>
              <a:lvl7pPr marL="29718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7pPr>
              <a:lvl8pPr marL="34290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8pPr>
              <a:lvl9pPr marL="38862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9pPr>
            </a:lstStyle>
            <a:p>
              <a:pPr eaLnBrk="1" hangingPunct="1"/>
              <a:r>
                <a:rPr lang="zh-CN" altLang="en-US" sz="2000" baseline="0" dirty="0">
                  <a:solidFill>
                    <a:srgbClr val="0D17D7"/>
                  </a:solidFill>
                </a:rPr>
                <a:t>抽简</a:t>
              </a:r>
            </a:p>
            <a:p>
              <a:pPr eaLnBrk="1" hangingPunct="1"/>
              <a:r>
                <a:rPr lang="zh-CN" altLang="en-US" sz="2000" baseline="0" dirty="0">
                  <a:solidFill>
                    <a:srgbClr val="0D17D7"/>
                  </a:solidFill>
                </a:rPr>
                <a:t>象化</a:t>
              </a:r>
            </a:p>
          </p:txBody>
        </p:sp>
      </p:grpSp>
      <p:grpSp>
        <p:nvGrpSpPr>
          <p:cNvPr id="142346" name="Group 1034"/>
          <p:cNvGrpSpPr>
            <a:grpSpLocks/>
          </p:cNvGrpSpPr>
          <p:nvPr/>
        </p:nvGrpSpPr>
        <p:grpSpPr bwMode="auto">
          <a:xfrm>
            <a:off x="2438400" y="4648200"/>
            <a:ext cx="2209800" cy="1585913"/>
            <a:chOff x="1536" y="2928"/>
            <a:chExt cx="1392" cy="999"/>
          </a:xfrm>
        </p:grpSpPr>
        <p:sp>
          <p:nvSpPr>
            <p:cNvPr id="3082" name="Text Box 1035"/>
            <p:cNvSpPr txBox="1">
              <a:spLocks noChangeArrowheads="1"/>
            </p:cNvSpPr>
            <p:nvPr/>
          </p:nvSpPr>
          <p:spPr bwMode="auto">
            <a:xfrm>
              <a:off x="1824" y="3600"/>
              <a:ext cx="1104" cy="327"/>
            </a:xfrm>
            <a:prstGeom prst="rect">
              <a:avLst/>
            </a:prstGeom>
            <a:solidFill>
              <a:schemeClr val="accent1"/>
            </a:solidFill>
            <a:ln>
              <a:noFill/>
            </a:ln>
            <a:effectLst/>
            <a:extLst>
              <a:ext uri="{91240B29-F687-4F45-9708-019B960494DF}">
                <a14:hiddenLine xmlns:a14="http://schemas.microsoft.com/office/drawing/2010/main" w="9525">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defRPr kumimoji="1" sz="2400" b="1" baseline="30000">
                  <a:solidFill>
                    <a:schemeClr val="accent2"/>
                  </a:solidFill>
                  <a:latin typeface="Times New Roman" panose="02020603050405020304" pitchFamily="18" charset="0"/>
                  <a:ea typeface="楷体_GB2312" pitchFamily="49" charset="-122"/>
                </a:defRPr>
              </a:lvl1pPr>
              <a:lvl2pPr marL="742950" indent="-285750" eaLnBrk="0" hangingPunct="0">
                <a:defRPr kumimoji="1" sz="2400" b="1" baseline="30000">
                  <a:solidFill>
                    <a:schemeClr val="accent2"/>
                  </a:solidFill>
                  <a:latin typeface="Times New Roman" panose="02020603050405020304" pitchFamily="18" charset="0"/>
                  <a:ea typeface="楷体_GB2312" pitchFamily="49" charset="-122"/>
                </a:defRPr>
              </a:lvl2pPr>
              <a:lvl3pPr marL="1143000" indent="-228600" eaLnBrk="0" hangingPunct="0">
                <a:defRPr kumimoji="1" sz="2400" b="1" baseline="30000">
                  <a:solidFill>
                    <a:schemeClr val="accent2"/>
                  </a:solidFill>
                  <a:latin typeface="Times New Roman" panose="02020603050405020304" pitchFamily="18" charset="0"/>
                  <a:ea typeface="楷体_GB2312" pitchFamily="49" charset="-122"/>
                </a:defRPr>
              </a:lvl3pPr>
              <a:lvl4pPr marL="1600200" indent="-228600" eaLnBrk="0" hangingPunct="0">
                <a:defRPr kumimoji="1" sz="2400" b="1" baseline="30000">
                  <a:solidFill>
                    <a:schemeClr val="accent2"/>
                  </a:solidFill>
                  <a:latin typeface="Times New Roman" panose="02020603050405020304" pitchFamily="18" charset="0"/>
                  <a:ea typeface="楷体_GB2312" pitchFamily="49" charset="-122"/>
                </a:defRPr>
              </a:lvl4pPr>
              <a:lvl5pPr marL="2057400" indent="-228600" eaLnBrk="0" hangingPunct="0">
                <a:defRPr kumimoji="1" sz="2400" b="1" baseline="30000">
                  <a:solidFill>
                    <a:schemeClr val="accent2"/>
                  </a:solidFill>
                  <a:latin typeface="Times New Roman" panose="02020603050405020304" pitchFamily="18" charset="0"/>
                  <a:ea typeface="楷体_GB2312" pitchFamily="49" charset="-122"/>
                </a:defRPr>
              </a:lvl5pPr>
              <a:lvl6pPr marL="25146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6pPr>
              <a:lvl7pPr marL="29718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7pPr>
              <a:lvl8pPr marL="34290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8pPr>
              <a:lvl9pPr marL="38862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9pPr>
            </a:lstStyle>
            <a:p>
              <a:pPr algn="l" eaLnBrk="1" hangingPunct="1"/>
              <a:r>
                <a:rPr lang="zh-CN" altLang="en-US" sz="2800" baseline="0">
                  <a:solidFill>
                    <a:schemeClr val="tx1"/>
                  </a:solidFill>
                </a:rPr>
                <a:t>仿真模型</a:t>
              </a:r>
            </a:p>
          </p:txBody>
        </p:sp>
        <p:sp>
          <p:nvSpPr>
            <p:cNvPr id="3083" name="Line 1036"/>
            <p:cNvSpPr>
              <a:spLocks noChangeShapeType="1"/>
            </p:cNvSpPr>
            <p:nvPr/>
          </p:nvSpPr>
          <p:spPr bwMode="auto">
            <a:xfrm>
              <a:off x="2304" y="2928"/>
              <a:ext cx="0" cy="672"/>
            </a:xfrm>
            <a:prstGeom prst="line">
              <a:avLst/>
            </a:prstGeom>
            <a:noFill/>
            <a:ln w="76200">
              <a:solidFill>
                <a:srgbClr val="008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3084" name="Text Box 1037"/>
            <p:cNvSpPr txBox="1">
              <a:spLocks noChangeArrowheads="1"/>
            </p:cNvSpPr>
            <p:nvPr/>
          </p:nvSpPr>
          <p:spPr bwMode="auto">
            <a:xfrm>
              <a:off x="1536" y="2976"/>
              <a:ext cx="864" cy="44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71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defRPr kumimoji="1" sz="2400" b="1" baseline="30000">
                  <a:solidFill>
                    <a:schemeClr val="accent2"/>
                  </a:solidFill>
                  <a:latin typeface="Times New Roman" panose="02020603050405020304" pitchFamily="18" charset="0"/>
                  <a:ea typeface="楷体_GB2312" pitchFamily="49" charset="-122"/>
                </a:defRPr>
              </a:lvl1pPr>
              <a:lvl2pPr marL="742950" indent="-285750" eaLnBrk="0" hangingPunct="0">
                <a:defRPr kumimoji="1" sz="2400" b="1" baseline="30000">
                  <a:solidFill>
                    <a:schemeClr val="accent2"/>
                  </a:solidFill>
                  <a:latin typeface="Times New Roman" panose="02020603050405020304" pitchFamily="18" charset="0"/>
                  <a:ea typeface="楷体_GB2312" pitchFamily="49" charset="-122"/>
                </a:defRPr>
              </a:lvl2pPr>
              <a:lvl3pPr marL="1143000" indent="-228600" eaLnBrk="0" hangingPunct="0">
                <a:defRPr kumimoji="1" sz="2400" b="1" baseline="30000">
                  <a:solidFill>
                    <a:schemeClr val="accent2"/>
                  </a:solidFill>
                  <a:latin typeface="Times New Roman" panose="02020603050405020304" pitchFamily="18" charset="0"/>
                  <a:ea typeface="楷体_GB2312" pitchFamily="49" charset="-122"/>
                </a:defRPr>
              </a:lvl3pPr>
              <a:lvl4pPr marL="1600200" indent="-228600" eaLnBrk="0" hangingPunct="0">
                <a:defRPr kumimoji="1" sz="2400" b="1" baseline="30000">
                  <a:solidFill>
                    <a:schemeClr val="accent2"/>
                  </a:solidFill>
                  <a:latin typeface="Times New Roman" panose="02020603050405020304" pitchFamily="18" charset="0"/>
                  <a:ea typeface="楷体_GB2312" pitchFamily="49" charset="-122"/>
                </a:defRPr>
              </a:lvl4pPr>
              <a:lvl5pPr marL="2057400" indent="-228600" eaLnBrk="0" hangingPunct="0">
                <a:defRPr kumimoji="1" sz="2400" b="1" baseline="30000">
                  <a:solidFill>
                    <a:schemeClr val="accent2"/>
                  </a:solidFill>
                  <a:latin typeface="Times New Roman" panose="02020603050405020304" pitchFamily="18" charset="0"/>
                  <a:ea typeface="楷体_GB2312" pitchFamily="49" charset="-122"/>
                </a:defRPr>
              </a:lvl5pPr>
              <a:lvl6pPr marL="25146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6pPr>
              <a:lvl7pPr marL="29718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7pPr>
              <a:lvl8pPr marL="34290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8pPr>
              <a:lvl9pPr marL="38862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9pPr>
            </a:lstStyle>
            <a:p>
              <a:pPr eaLnBrk="1" hangingPunct="1"/>
              <a:r>
                <a:rPr lang="zh-CN" altLang="en-US" sz="2000" baseline="0" dirty="0">
                  <a:solidFill>
                    <a:srgbClr val="0D17D7"/>
                  </a:solidFill>
                </a:rPr>
                <a:t>数字仿真算法转换</a:t>
              </a:r>
            </a:p>
          </p:txBody>
        </p:sp>
      </p:grpSp>
      <p:sp>
        <p:nvSpPr>
          <p:cNvPr id="142350" name="AutoShape 1038"/>
          <p:cNvSpPr>
            <a:spLocks noChangeArrowheads="1"/>
          </p:cNvSpPr>
          <p:nvPr/>
        </p:nvSpPr>
        <p:spPr bwMode="auto">
          <a:xfrm>
            <a:off x="4500563" y="4581525"/>
            <a:ext cx="990600" cy="914400"/>
          </a:xfrm>
          <a:prstGeom prst="wedgeRoundRectCallout">
            <a:avLst>
              <a:gd name="adj1" fmla="val -116347"/>
              <a:gd name="adj2" fmla="val 31597"/>
              <a:gd name="adj3" fmla="val 16667"/>
            </a:avLst>
          </a:prstGeom>
          <a:solidFill>
            <a:srgbClr val="FFFFFF"/>
          </a:solidFill>
          <a:ln w="28575">
            <a:solidFill>
              <a:srgbClr val="80008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lvl1pPr eaLnBrk="0" hangingPunct="0">
              <a:defRPr kumimoji="1" sz="2400" b="1" baseline="30000">
                <a:solidFill>
                  <a:schemeClr val="accent2"/>
                </a:solidFill>
                <a:latin typeface="Times New Roman" panose="02020603050405020304" pitchFamily="18" charset="0"/>
                <a:ea typeface="楷体_GB2312" pitchFamily="49" charset="-122"/>
              </a:defRPr>
            </a:lvl1pPr>
            <a:lvl2pPr marL="742950" indent="-285750" eaLnBrk="0" hangingPunct="0">
              <a:defRPr kumimoji="1" sz="2400" b="1" baseline="30000">
                <a:solidFill>
                  <a:schemeClr val="accent2"/>
                </a:solidFill>
                <a:latin typeface="Times New Roman" panose="02020603050405020304" pitchFamily="18" charset="0"/>
                <a:ea typeface="楷体_GB2312" pitchFamily="49" charset="-122"/>
              </a:defRPr>
            </a:lvl2pPr>
            <a:lvl3pPr marL="1143000" indent="-228600" eaLnBrk="0" hangingPunct="0">
              <a:defRPr kumimoji="1" sz="2400" b="1" baseline="30000">
                <a:solidFill>
                  <a:schemeClr val="accent2"/>
                </a:solidFill>
                <a:latin typeface="Times New Roman" panose="02020603050405020304" pitchFamily="18" charset="0"/>
                <a:ea typeface="楷体_GB2312" pitchFamily="49" charset="-122"/>
              </a:defRPr>
            </a:lvl3pPr>
            <a:lvl4pPr marL="1600200" indent="-228600" eaLnBrk="0" hangingPunct="0">
              <a:defRPr kumimoji="1" sz="2400" b="1" baseline="30000">
                <a:solidFill>
                  <a:schemeClr val="accent2"/>
                </a:solidFill>
                <a:latin typeface="Times New Roman" panose="02020603050405020304" pitchFamily="18" charset="0"/>
                <a:ea typeface="楷体_GB2312" pitchFamily="49" charset="-122"/>
              </a:defRPr>
            </a:lvl4pPr>
            <a:lvl5pPr marL="2057400" indent="-228600" eaLnBrk="0" hangingPunct="0">
              <a:defRPr kumimoji="1" sz="2400" b="1" baseline="30000">
                <a:solidFill>
                  <a:schemeClr val="accent2"/>
                </a:solidFill>
                <a:latin typeface="Times New Roman" panose="02020603050405020304" pitchFamily="18" charset="0"/>
                <a:ea typeface="楷体_GB2312" pitchFamily="49" charset="-122"/>
              </a:defRPr>
            </a:lvl5pPr>
            <a:lvl6pPr marL="25146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6pPr>
            <a:lvl7pPr marL="29718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7pPr>
            <a:lvl8pPr marL="34290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8pPr>
            <a:lvl9pPr marL="38862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9pPr>
          </a:lstStyle>
          <a:p>
            <a:pPr eaLnBrk="1" hangingPunct="1"/>
            <a:r>
              <a:rPr lang="zh-CN" altLang="en-US" baseline="0">
                <a:solidFill>
                  <a:srgbClr val="800080"/>
                </a:solidFill>
              </a:rPr>
              <a:t>二次建模</a:t>
            </a:r>
          </a:p>
        </p:txBody>
      </p:sp>
      <p:sp>
        <p:nvSpPr>
          <p:cNvPr id="2" name="灯片编号占位符 1"/>
          <p:cNvSpPr>
            <a:spLocks noGrp="1"/>
          </p:cNvSpPr>
          <p:nvPr>
            <p:ph type="sldNum" sz="quarter" idx="12"/>
          </p:nvPr>
        </p:nvSpPr>
        <p:spPr/>
        <p:txBody>
          <a:bodyPr/>
          <a:lstStyle>
            <a:lvl1pPr eaLnBrk="0" hangingPunct="0">
              <a:defRPr kumimoji="1" sz="2400" b="1" baseline="30000">
                <a:solidFill>
                  <a:schemeClr val="accent2"/>
                </a:solidFill>
                <a:latin typeface="Times New Roman" panose="02020603050405020304" pitchFamily="18" charset="0"/>
                <a:ea typeface="楷体_GB2312" pitchFamily="49" charset="-122"/>
              </a:defRPr>
            </a:lvl1pPr>
            <a:lvl2pPr marL="742950" indent="-285750" eaLnBrk="0" hangingPunct="0">
              <a:defRPr kumimoji="1" sz="2400" b="1" baseline="30000">
                <a:solidFill>
                  <a:schemeClr val="accent2"/>
                </a:solidFill>
                <a:latin typeface="Times New Roman" panose="02020603050405020304" pitchFamily="18" charset="0"/>
                <a:ea typeface="楷体_GB2312" pitchFamily="49" charset="-122"/>
              </a:defRPr>
            </a:lvl2pPr>
            <a:lvl3pPr marL="1143000" indent="-228600" eaLnBrk="0" hangingPunct="0">
              <a:defRPr kumimoji="1" sz="2400" b="1" baseline="30000">
                <a:solidFill>
                  <a:schemeClr val="accent2"/>
                </a:solidFill>
                <a:latin typeface="Times New Roman" panose="02020603050405020304" pitchFamily="18" charset="0"/>
                <a:ea typeface="楷体_GB2312" pitchFamily="49" charset="-122"/>
              </a:defRPr>
            </a:lvl3pPr>
            <a:lvl4pPr marL="1600200" indent="-228600" eaLnBrk="0" hangingPunct="0">
              <a:defRPr kumimoji="1" sz="2400" b="1" baseline="30000">
                <a:solidFill>
                  <a:schemeClr val="accent2"/>
                </a:solidFill>
                <a:latin typeface="Times New Roman" panose="02020603050405020304" pitchFamily="18" charset="0"/>
                <a:ea typeface="楷体_GB2312" pitchFamily="49" charset="-122"/>
              </a:defRPr>
            </a:lvl4pPr>
            <a:lvl5pPr marL="2057400" indent="-228600" eaLnBrk="0" hangingPunct="0">
              <a:defRPr kumimoji="1" sz="2400" b="1" baseline="30000">
                <a:solidFill>
                  <a:schemeClr val="accent2"/>
                </a:solidFill>
                <a:latin typeface="Times New Roman" panose="02020603050405020304" pitchFamily="18" charset="0"/>
                <a:ea typeface="楷体_GB2312" pitchFamily="49" charset="-122"/>
              </a:defRPr>
            </a:lvl5pPr>
            <a:lvl6pPr marL="25146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6pPr>
            <a:lvl7pPr marL="29718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7pPr>
            <a:lvl8pPr marL="34290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8pPr>
            <a:lvl9pPr marL="38862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9pPr>
          </a:lstStyle>
          <a:p>
            <a:pPr eaLnBrk="1" hangingPunct="1"/>
            <a:fld id="{DC3C5136-F9AB-4933-9AB4-52B95FD39EA5}" type="slidenum">
              <a:rPr lang="en-US" altLang="zh-CN" sz="1400" b="0" baseline="0">
                <a:solidFill>
                  <a:schemeClr val="tx1"/>
                </a:solidFill>
                <a:ea typeface="宋体" panose="02010600030101010101" pitchFamily="2" charset="-122"/>
              </a:rPr>
              <a:pPr eaLnBrk="1" hangingPunct="1"/>
              <a:t>47</a:t>
            </a:fld>
            <a:endParaRPr lang="en-US" altLang="zh-CN" sz="1400" b="0" baseline="0">
              <a:solidFill>
                <a:schemeClr val="tx1"/>
              </a:solidFill>
              <a:ea typeface="宋体" panose="02010600030101010101" pitchFamily="2" charset="-122"/>
            </a:endParaRPr>
          </a:p>
        </p:txBody>
      </p:sp>
      <p:sp>
        <p:nvSpPr>
          <p:cNvPr id="16" name="Text Box 1043"/>
          <p:cNvSpPr txBox="1">
            <a:spLocks noChangeArrowheads="1"/>
          </p:cNvSpPr>
          <p:nvPr/>
        </p:nvSpPr>
        <p:spPr bwMode="auto">
          <a:xfrm>
            <a:off x="539402" y="6270460"/>
            <a:ext cx="6502748" cy="463846"/>
          </a:xfrm>
          <a:prstGeom prst="rect">
            <a:avLst/>
          </a:prstGeom>
          <a:solidFill>
            <a:srgbClr val="FFFF99"/>
          </a:solidFill>
          <a:ln>
            <a:noFill/>
          </a:ln>
          <a:effectLst/>
          <a:extLst>
            <a:ext uri="{91240B29-F687-4F45-9708-019B960494DF}">
              <a14:hiddenLine xmlns:a14="http://schemas.microsoft.com/office/drawing/2010/main" w="57150">
                <a:solidFill>
                  <a:srgbClr val="008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lvl1pPr eaLnBrk="0" hangingPunct="0">
              <a:defRPr kumimoji="1" sz="2400" b="1" baseline="30000">
                <a:solidFill>
                  <a:schemeClr val="accent2"/>
                </a:solidFill>
                <a:latin typeface="Times New Roman" panose="02020603050405020304" pitchFamily="18" charset="0"/>
                <a:ea typeface="楷体_GB2312" pitchFamily="49" charset="-122"/>
              </a:defRPr>
            </a:lvl1pPr>
            <a:lvl2pPr marL="742950" indent="-285750" eaLnBrk="0" hangingPunct="0">
              <a:defRPr kumimoji="1" sz="2400" b="1" baseline="30000">
                <a:solidFill>
                  <a:schemeClr val="accent2"/>
                </a:solidFill>
                <a:latin typeface="Times New Roman" panose="02020603050405020304" pitchFamily="18" charset="0"/>
                <a:ea typeface="楷体_GB2312" pitchFamily="49" charset="-122"/>
              </a:defRPr>
            </a:lvl2pPr>
            <a:lvl3pPr marL="1143000" indent="-228600" eaLnBrk="0" hangingPunct="0">
              <a:defRPr kumimoji="1" sz="2400" b="1" baseline="30000">
                <a:solidFill>
                  <a:schemeClr val="accent2"/>
                </a:solidFill>
                <a:latin typeface="Times New Roman" panose="02020603050405020304" pitchFamily="18" charset="0"/>
                <a:ea typeface="楷体_GB2312" pitchFamily="49" charset="-122"/>
              </a:defRPr>
            </a:lvl3pPr>
            <a:lvl4pPr marL="1600200" indent="-228600" eaLnBrk="0" hangingPunct="0">
              <a:defRPr kumimoji="1" sz="2400" b="1" baseline="30000">
                <a:solidFill>
                  <a:schemeClr val="accent2"/>
                </a:solidFill>
                <a:latin typeface="Times New Roman" panose="02020603050405020304" pitchFamily="18" charset="0"/>
                <a:ea typeface="楷体_GB2312" pitchFamily="49" charset="-122"/>
              </a:defRPr>
            </a:lvl4pPr>
            <a:lvl5pPr marL="2057400" indent="-228600" eaLnBrk="0" hangingPunct="0">
              <a:defRPr kumimoji="1" sz="2400" b="1" baseline="30000">
                <a:solidFill>
                  <a:schemeClr val="accent2"/>
                </a:solidFill>
                <a:latin typeface="Times New Roman" panose="02020603050405020304" pitchFamily="18" charset="0"/>
                <a:ea typeface="楷体_GB2312" pitchFamily="49" charset="-122"/>
              </a:defRPr>
            </a:lvl5pPr>
            <a:lvl6pPr marL="25146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6pPr>
            <a:lvl7pPr marL="29718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7pPr>
            <a:lvl8pPr marL="34290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8pPr>
            <a:lvl9pPr marL="38862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9pPr>
          </a:lstStyle>
          <a:p>
            <a:pPr algn="l" eaLnBrk="1" hangingPunct="1"/>
            <a:r>
              <a:rPr lang="zh-CN" altLang="en-US" baseline="0" dirty="0">
                <a:solidFill>
                  <a:srgbClr val="0D17D7"/>
                </a:solidFill>
              </a:rPr>
              <a:t>仿真算法在数字仿真模型中起核心和关键作用。</a:t>
            </a:r>
          </a:p>
        </p:txBody>
      </p:sp>
    </p:spTree>
    <p:extLst>
      <p:ext uri="{BB962C8B-B14F-4D97-AF65-F5344CB8AC3E}">
        <p14:creationId xmlns:p14="http://schemas.microsoft.com/office/powerpoint/2010/main" val="287494320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4234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7" presetClass="entr" presetSubtype="1" fill="hold" nodeType="clickEffect">
                                  <p:stCondLst>
                                    <p:cond delay="0"/>
                                  </p:stCondLst>
                                  <p:childTnLst>
                                    <p:set>
                                      <p:cBhvr>
                                        <p:cTn id="10" dur="1" fill="hold">
                                          <p:stCondLst>
                                            <p:cond delay="0"/>
                                          </p:stCondLst>
                                        </p:cTn>
                                        <p:tgtEl>
                                          <p:spTgt spid="142342"/>
                                        </p:tgtEl>
                                        <p:attrNameLst>
                                          <p:attrName>style.visibility</p:attrName>
                                        </p:attrNameLst>
                                      </p:cBhvr>
                                      <p:to>
                                        <p:strVal val="visible"/>
                                      </p:to>
                                    </p:set>
                                    <p:anim calcmode="lin" valueType="num">
                                      <p:cBhvr>
                                        <p:cTn id="11" dur="500" fill="hold"/>
                                        <p:tgtEl>
                                          <p:spTgt spid="142342"/>
                                        </p:tgtEl>
                                        <p:attrNameLst>
                                          <p:attrName>ppt_x</p:attrName>
                                        </p:attrNameLst>
                                      </p:cBhvr>
                                      <p:tavLst>
                                        <p:tav tm="0">
                                          <p:val>
                                            <p:strVal val="#ppt_x"/>
                                          </p:val>
                                        </p:tav>
                                        <p:tav tm="100000">
                                          <p:val>
                                            <p:strVal val="#ppt_x"/>
                                          </p:val>
                                        </p:tav>
                                      </p:tavLst>
                                    </p:anim>
                                    <p:anim calcmode="lin" valueType="num">
                                      <p:cBhvr>
                                        <p:cTn id="12" dur="500" fill="hold"/>
                                        <p:tgtEl>
                                          <p:spTgt spid="142342"/>
                                        </p:tgtEl>
                                        <p:attrNameLst>
                                          <p:attrName>ppt_y</p:attrName>
                                        </p:attrNameLst>
                                      </p:cBhvr>
                                      <p:tavLst>
                                        <p:tav tm="0">
                                          <p:val>
                                            <p:strVal val="#ppt_y-#ppt_h/2"/>
                                          </p:val>
                                        </p:tav>
                                        <p:tav tm="100000">
                                          <p:val>
                                            <p:strVal val="#ppt_y"/>
                                          </p:val>
                                        </p:tav>
                                      </p:tavLst>
                                    </p:anim>
                                    <p:anim calcmode="lin" valueType="num">
                                      <p:cBhvr>
                                        <p:cTn id="13" dur="500" fill="hold"/>
                                        <p:tgtEl>
                                          <p:spTgt spid="142342"/>
                                        </p:tgtEl>
                                        <p:attrNameLst>
                                          <p:attrName>ppt_w</p:attrName>
                                        </p:attrNameLst>
                                      </p:cBhvr>
                                      <p:tavLst>
                                        <p:tav tm="0">
                                          <p:val>
                                            <p:strVal val="#ppt_w"/>
                                          </p:val>
                                        </p:tav>
                                        <p:tav tm="100000">
                                          <p:val>
                                            <p:strVal val="#ppt_w"/>
                                          </p:val>
                                        </p:tav>
                                      </p:tavLst>
                                    </p:anim>
                                    <p:anim calcmode="lin" valueType="num">
                                      <p:cBhvr>
                                        <p:cTn id="14" dur="500" fill="hold"/>
                                        <p:tgtEl>
                                          <p:spTgt spid="142342"/>
                                        </p:tgtEl>
                                        <p:attrNameLst>
                                          <p:attrName>ppt_h</p:attrName>
                                        </p:attrNameLst>
                                      </p:cBhvr>
                                      <p:tavLst>
                                        <p:tav tm="0">
                                          <p:val>
                                            <p:fltVal val="0"/>
                                          </p:val>
                                        </p:tav>
                                        <p:tav tm="100000">
                                          <p:val>
                                            <p:strVal val="#ppt_h"/>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3" fill="hold" grpId="0" nodeType="clickEffect">
                                  <p:stCondLst>
                                    <p:cond delay="0"/>
                                  </p:stCondLst>
                                  <p:childTnLst>
                                    <p:set>
                                      <p:cBhvr>
                                        <p:cTn id="18" dur="1" fill="hold">
                                          <p:stCondLst>
                                            <p:cond delay="0"/>
                                          </p:stCondLst>
                                        </p:cTn>
                                        <p:tgtEl>
                                          <p:spTgt spid="142341"/>
                                        </p:tgtEl>
                                        <p:attrNameLst>
                                          <p:attrName>style.visibility</p:attrName>
                                        </p:attrNameLst>
                                      </p:cBhvr>
                                      <p:to>
                                        <p:strVal val="visible"/>
                                      </p:to>
                                    </p:set>
                                    <p:anim calcmode="lin" valueType="num">
                                      <p:cBhvr additive="base">
                                        <p:cTn id="19" dur="500" fill="hold"/>
                                        <p:tgtEl>
                                          <p:spTgt spid="142341"/>
                                        </p:tgtEl>
                                        <p:attrNameLst>
                                          <p:attrName>ppt_x</p:attrName>
                                        </p:attrNameLst>
                                      </p:cBhvr>
                                      <p:tavLst>
                                        <p:tav tm="0">
                                          <p:val>
                                            <p:strVal val="1+#ppt_w/2"/>
                                          </p:val>
                                        </p:tav>
                                        <p:tav tm="100000">
                                          <p:val>
                                            <p:strVal val="#ppt_x"/>
                                          </p:val>
                                        </p:tav>
                                      </p:tavLst>
                                    </p:anim>
                                    <p:anim calcmode="lin" valueType="num">
                                      <p:cBhvr additive="base">
                                        <p:cTn id="20" dur="500" fill="hold"/>
                                        <p:tgtEl>
                                          <p:spTgt spid="142341"/>
                                        </p:tgtEl>
                                        <p:attrNameLst>
                                          <p:attrName>ppt_y</p:attrName>
                                        </p:attrNameLst>
                                      </p:cBhvr>
                                      <p:tavLst>
                                        <p:tav tm="0">
                                          <p:val>
                                            <p:strVal val="0-#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17" presetClass="entr" presetSubtype="1" fill="hold" nodeType="clickEffect">
                                  <p:stCondLst>
                                    <p:cond delay="0"/>
                                  </p:stCondLst>
                                  <p:childTnLst>
                                    <p:set>
                                      <p:cBhvr>
                                        <p:cTn id="24" dur="1" fill="hold">
                                          <p:stCondLst>
                                            <p:cond delay="0"/>
                                          </p:stCondLst>
                                        </p:cTn>
                                        <p:tgtEl>
                                          <p:spTgt spid="142346"/>
                                        </p:tgtEl>
                                        <p:attrNameLst>
                                          <p:attrName>style.visibility</p:attrName>
                                        </p:attrNameLst>
                                      </p:cBhvr>
                                      <p:to>
                                        <p:strVal val="visible"/>
                                      </p:to>
                                    </p:set>
                                    <p:anim calcmode="lin" valueType="num">
                                      <p:cBhvr>
                                        <p:cTn id="25" dur="500" fill="hold"/>
                                        <p:tgtEl>
                                          <p:spTgt spid="142346"/>
                                        </p:tgtEl>
                                        <p:attrNameLst>
                                          <p:attrName>ppt_x</p:attrName>
                                        </p:attrNameLst>
                                      </p:cBhvr>
                                      <p:tavLst>
                                        <p:tav tm="0">
                                          <p:val>
                                            <p:strVal val="#ppt_x"/>
                                          </p:val>
                                        </p:tav>
                                        <p:tav tm="100000">
                                          <p:val>
                                            <p:strVal val="#ppt_x"/>
                                          </p:val>
                                        </p:tav>
                                      </p:tavLst>
                                    </p:anim>
                                    <p:anim calcmode="lin" valueType="num">
                                      <p:cBhvr>
                                        <p:cTn id="26" dur="500" fill="hold"/>
                                        <p:tgtEl>
                                          <p:spTgt spid="142346"/>
                                        </p:tgtEl>
                                        <p:attrNameLst>
                                          <p:attrName>ppt_y</p:attrName>
                                        </p:attrNameLst>
                                      </p:cBhvr>
                                      <p:tavLst>
                                        <p:tav tm="0">
                                          <p:val>
                                            <p:strVal val="#ppt_y-#ppt_h/2"/>
                                          </p:val>
                                        </p:tav>
                                        <p:tav tm="100000">
                                          <p:val>
                                            <p:strVal val="#ppt_y"/>
                                          </p:val>
                                        </p:tav>
                                      </p:tavLst>
                                    </p:anim>
                                    <p:anim calcmode="lin" valueType="num">
                                      <p:cBhvr>
                                        <p:cTn id="27" dur="500" fill="hold"/>
                                        <p:tgtEl>
                                          <p:spTgt spid="142346"/>
                                        </p:tgtEl>
                                        <p:attrNameLst>
                                          <p:attrName>ppt_w</p:attrName>
                                        </p:attrNameLst>
                                      </p:cBhvr>
                                      <p:tavLst>
                                        <p:tav tm="0">
                                          <p:val>
                                            <p:strVal val="#ppt_w"/>
                                          </p:val>
                                        </p:tav>
                                        <p:tav tm="100000">
                                          <p:val>
                                            <p:strVal val="#ppt_w"/>
                                          </p:val>
                                        </p:tav>
                                      </p:tavLst>
                                    </p:anim>
                                    <p:anim calcmode="lin" valueType="num">
                                      <p:cBhvr>
                                        <p:cTn id="28" dur="500" fill="hold"/>
                                        <p:tgtEl>
                                          <p:spTgt spid="142346"/>
                                        </p:tgtEl>
                                        <p:attrNameLst>
                                          <p:attrName>ppt_h</p:attrName>
                                        </p:attrNameLst>
                                      </p:cBhvr>
                                      <p:tavLst>
                                        <p:tav tm="0">
                                          <p:val>
                                            <p:fltVal val="0"/>
                                          </p:val>
                                        </p:tav>
                                        <p:tav tm="100000">
                                          <p:val>
                                            <p:strVal val="#ppt_h"/>
                                          </p:val>
                                        </p:tav>
                                      </p:tavLst>
                                    </p:anim>
                                  </p:childTnLst>
                                </p:cTn>
                              </p:par>
                            </p:childTnLst>
                          </p:cTn>
                        </p:par>
                      </p:childTnLst>
                    </p:cTn>
                  </p:par>
                  <p:par>
                    <p:cTn id="29" fill="hold" nodeType="clickPar">
                      <p:stCondLst>
                        <p:cond delay="indefinite"/>
                      </p:stCondLst>
                      <p:childTnLst>
                        <p:par>
                          <p:cTn id="30" fill="hold" nodeType="withGroup">
                            <p:stCondLst>
                              <p:cond delay="0"/>
                            </p:stCondLst>
                            <p:childTnLst>
                              <p:par>
                                <p:cTn id="31" presetID="2" presetClass="entr" presetSubtype="3" fill="hold" grpId="0" nodeType="clickEffect">
                                  <p:stCondLst>
                                    <p:cond delay="0"/>
                                  </p:stCondLst>
                                  <p:childTnLst>
                                    <p:set>
                                      <p:cBhvr>
                                        <p:cTn id="32" dur="1" fill="hold">
                                          <p:stCondLst>
                                            <p:cond delay="0"/>
                                          </p:stCondLst>
                                        </p:cTn>
                                        <p:tgtEl>
                                          <p:spTgt spid="142350"/>
                                        </p:tgtEl>
                                        <p:attrNameLst>
                                          <p:attrName>style.visibility</p:attrName>
                                        </p:attrNameLst>
                                      </p:cBhvr>
                                      <p:to>
                                        <p:strVal val="visible"/>
                                      </p:to>
                                    </p:set>
                                    <p:anim calcmode="lin" valueType="num">
                                      <p:cBhvr additive="base">
                                        <p:cTn id="33" dur="500" fill="hold"/>
                                        <p:tgtEl>
                                          <p:spTgt spid="142350"/>
                                        </p:tgtEl>
                                        <p:attrNameLst>
                                          <p:attrName>ppt_x</p:attrName>
                                        </p:attrNameLst>
                                      </p:cBhvr>
                                      <p:tavLst>
                                        <p:tav tm="0">
                                          <p:val>
                                            <p:strVal val="1+#ppt_w/2"/>
                                          </p:val>
                                        </p:tav>
                                        <p:tav tm="100000">
                                          <p:val>
                                            <p:strVal val="#ppt_x"/>
                                          </p:val>
                                        </p:tav>
                                      </p:tavLst>
                                    </p:anim>
                                    <p:anim calcmode="lin" valueType="num">
                                      <p:cBhvr additive="base">
                                        <p:cTn id="34" dur="500" fill="hold"/>
                                        <p:tgtEl>
                                          <p:spTgt spid="14235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2340" grpId="0" animBg="1" autoUpdateAnimBg="0"/>
      <p:bldP spid="142341" grpId="0" animBg="1" autoUpdateAnimBg="0"/>
      <p:bldP spid="142350" grpId="0" animBg="1" autoUpdateAnimBg="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1177060" y="980728"/>
            <a:ext cx="7415212" cy="731837"/>
          </a:xfrm>
        </p:spPr>
        <p:txBody>
          <a:bodyPr/>
          <a:lstStyle/>
          <a:p>
            <a:pPr eaLnBrk="1" hangingPunct="1"/>
            <a:r>
              <a:rPr lang="zh-CN" altLang="en-US" sz="4000" b="1" dirty="0"/>
              <a:t>常微分方程求解的基本概念 </a:t>
            </a:r>
          </a:p>
        </p:txBody>
      </p:sp>
      <p:sp>
        <p:nvSpPr>
          <p:cNvPr id="5123" name="Rectangle 3"/>
          <p:cNvSpPr>
            <a:spLocks noGrp="1" noChangeArrowheads="1"/>
          </p:cNvSpPr>
          <p:nvPr>
            <p:ph type="body" idx="1"/>
          </p:nvPr>
        </p:nvSpPr>
        <p:spPr>
          <a:xfrm>
            <a:off x="468313" y="2061294"/>
            <a:ext cx="8064500" cy="4464050"/>
          </a:xfrm>
        </p:spPr>
        <p:txBody>
          <a:bodyPr/>
          <a:lstStyle/>
          <a:p>
            <a:pPr eaLnBrk="1" hangingPunct="1">
              <a:lnSpc>
                <a:spcPct val="90000"/>
              </a:lnSpc>
            </a:pPr>
            <a:r>
              <a:rPr lang="zh-CN" altLang="en-US" b="1" dirty="0"/>
              <a:t>控制系统的数学模型可能是状态方程描述，也可能是传递函数描述，或其他微分方程组的形式描述，</a:t>
            </a:r>
          </a:p>
          <a:p>
            <a:pPr eaLnBrk="1" hangingPunct="1">
              <a:lnSpc>
                <a:spcPct val="90000"/>
              </a:lnSpc>
            </a:pPr>
            <a:endParaRPr lang="zh-CN" altLang="en-US" b="1" dirty="0"/>
          </a:p>
          <a:p>
            <a:pPr eaLnBrk="1" hangingPunct="1">
              <a:lnSpc>
                <a:spcPct val="90000"/>
              </a:lnSpc>
            </a:pPr>
            <a:r>
              <a:rPr lang="zh-CN" altLang="en-US" b="1" dirty="0"/>
              <a:t>但均可以通过“实现”的方法化为一阶微分方程组的形式来求解，</a:t>
            </a:r>
          </a:p>
          <a:p>
            <a:pPr eaLnBrk="1" hangingPunct="1">
              <a:lnSpc>
                <a:spcPct val="90000"/>
              </a:lnSpc>
            </a:pPr>
            <a:endParaRPr lang="zh-CN" altLang="en-US" b="1" dirty="0"/>
          </a:p>
          <a:p>
            <a:pPr eaLnBrk="1" hangingPunct="1">
              <a:lnSpc>
                <a:spcPct val="90000"/>
              </a:lnSpc>
            </a:pPr>
            <a:r>
              <a:rPr lang="zh-CN" altLang="en-US" b="1" dirty="0"/>
              <a:t>故主要以一阶微分方程为基础来讨论数值求解的基本概念。</a:t>
            </a:r>
          </a:p>
        </p:txBody>
      </p:sp>
      <p:sp>
        <p:nvSpPr>
          <p:cNvPr id="2" name="灯片编号占位符 1"/>
          <p:cNvSpPr>
            <a:spLocks noGrp="1"/>
          </p:cNvSpPr>
          <p:nvPr>
            <p:ph type="sldNum" sz="quarter" idx="12"/>
          </p:nvPr>
        </p:nvSpPr>
        <p:spPr/>
        <p:txBody>
          <a:bodyPr/>
          <a:lstStyle>
            <a:lvl1pPr eaLnBrk="0" hangingPunct="0">
              <a:defRPr kumimoji="1" sz="2400" b="1" baseline="30000">
                <a:solidFill>
                  <a:schemeClr val="accent2"/>
                </a:solidFill>
                <a:latin typeface="Times New Roman" panose="02020603050405020304" pitchFamily="18" charset="0"/>
                <a:ea typeface="楷体_GB2312" pitchFamily="49" charset="-122"/>
              </a:defRPr>
            </a:lvl1pPr>
            <a:lvl2pPr marL="742950" indent="-285750" eaLnBrk="0" hangingPunct="0">
              <a:defRPr kumimoji="1" sz="2400" b="1" baseline="30000">
                <a:solidFill>
                  <a:schemeClr val="accent2"/>
                </a:solidFill>
                <a:latin typeface="Times New Roman" panose="02020603050405020304" pitchFamily="18" charset="0"/>
                <a:ea typeface="楷体_GB2312" pitchFamily="49" charset="-122"/>
              </a:defRPr>
            </a:lvl2pPr>
            <a:lvl3pPr marL="1143000" indent="-228600" eaLnBrk="0" hangingPunct="0">
              <a:defRPr kumimoji="1" sz="2400" b="1" baseline="30000">
                <a:solidFill>
                  <a:schemeClr val="accent2"/>
                </a:solidFill>
                <a:latin typeface="Times New Roman" panose="02020603050405020304" pitchFamily="18" charset="0"/>
                <a:ea typeface="楷体_GB2312" pitchFamily="49" charset="-122"/>
              </a:defRPr>
            </a:lvl3pPr>
            <a:lvl4pPr marL="1600200" indent="-228600" eaLnBrk="0" hangingPunct="0">
              <a:defRPr kumimoji="1" sz="2400" b="1" baseline="30000">
                <a:solidFill>
                  <a:schemeClr val="accent2"/>
                </a:solidFill>
                <a:latin typeface="Times New Roman" panose="02020603050405020304" pitchFamily="18" charset="0"/>
                <a:ea typeface="楷体_GB2312" pitchFamily="49" charset="-122"/>
              </a:defRPr>
            </a:lvl4pPr>
            <a:lvl5pPr marL="2057400" indent="-228600" eaLnBrk="0" hangingPunct="0">
              <a:defRPr kumimoji="1" sz="2400" b="1" baseline="30000">
                <a:solidFill>
                  <a:schemeClr val="accent2"/>
                </a:solidFill>
                <a:latin typeface="Times New Roman" panose="02020603050405020304" pitchFamily="18" charset="0"/>
                <a:ea typeface="楷体_GB2312" pitchFamily="49" charset="-122"/>
              </a:defRPr>
            </a:lvl5pPr>
            <a:lvl6pPr marL="25146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6pPr>
            <a:lvl7pPr marL="29718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7pPr>
            <a:lvl8pPr marL="34290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8pPr>
            <a:lvl9pPr marL="38862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9pPr>
          </a:lstStyle>
          <a:p>
            <a:pPr eaLnBrk="1" hangingPunct="1"/>
            <a:fld id="{30B7DF1D-3042-4D96-8B2C-3C87A4C88D97}" type="slidenum">
              <a:rPr lang="en-US" altLang="zh-CN" sz="1400" b="0" baseline="0">
                <a:solidFill>
                  <a:schemeClr val="tx1"/>
                </a:solidFill>
                <a:ea typeface="宋体" panose="02010600030101010101" pitchFamily="2" charset="-122"/>
              </a:rPr>
              <a:pPr eaLnBrk="1" hangingPunct="1"/>
              <a:t>48</a:t>
            </a:fld>
            <a:endParaRPr lang="en-US" altLang="zh-CN" sz="1400" b="0" baseline="0">
              <a:solidFill>
                <a:schemeClr val="tx1"/>
              </a:solidFill>
              <a:ea typeface="宋体" panose="02010600030101010101" pitchFamily="2" charset="-122"/>
            </a:endParaRPr>
          </a:p>
        </p:txBody>
      </p:sp>
    </p:spTree>
    <p:extLst>
      <p:ext uri="{BB962C8B-B14F-4D97-AF65-F5344CB8AC3E}">
        <p14:creationId xmlns:p14="http://schemas.microsoft.com/office/powerpoint/2010/main" val="354237774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ext Box 2"/>
          <p:cNvSpPr txBox="1">
            <a:spLocks noChangeArrowheads="1"/>
          </p:cNvSpPr>
          <p:nvPr/>
        </p:nvSpPr>
        <p:spPr bwMode="auto">
          <a:xfrm>
            <a:off x="1199728" y="1141114"/>
            <a:ext cx="6324600" cy="579438"/>
          </a:xfrm>
          <a:prstGeom prst="rect">
            <a:avLst/>
          </a:prstGeom>
          <a:solidFill>
            <a:schemeClr val="accent2"/>
          </a:solidFill>
          <a:ln>
            <a:noFill/>
          </a:ln>
          <a:effectLst>
            <a:outerShdw dist="107763" dir="18900000" algn="ctr" rotWithShape="0">
              <a:schemeClr val="bg2"/>
            </a:outerShdw>
          </a:effectLst>
          <a:extLst>
            <a:ext uri="{91240B29-F687-4F45-9708-019B960494DF}">
              <a14:hiddenLine xmlns:a14="http://schemas.microsoft.com/office/drawing/2010/main" w="38100">
                <a:solidFill>
                  <a:schemeClr val="accent2"/>
                </a:solidFill>
                <a:miter lim="800000"/>
                <a:headEnd/>
                <a:tailEnd/>
              </a14:hiddenLine>
            </a:ext>
          </a:extLst>
        </p:spPr>
        <p:txBody>
          <a:bodyPr>
            <a:spAutoFit/>
          </a:bodyPr>
          <a:lstStyle>
            <a:lvl1pPr eaLnBrk="0" hangingPunct="0">
              <a:defRPr kumimoji="1" sz="2400" b="1" baseline="30000">
                <a:solidFill>
                  <a:schemeClr val="accent2"/>
                </a:solidFill>
                <a:latin typeface="Times New Roman" panose="02020603050405020304" pitchFamily="18" charset="0"/>
                <a:ea typeface="楷体_GB2312" pitchFamily="49" charset="-122"/>
              </a:defRPr>
            </a:lvl1pPr>
            <a:lvl2pPr marL="742950" indent="-285750" eaLnBrk="0" hangingPunct="0">
              <a:defRPr kumimoji="1" sz="2400" b="1" baseline="30000">
                <a:solidFill>
                  <a:schemeClr val="accent2"/>
                </a:solidFill>
                <a:latin typeface="Times New Roman" panose="02020603050405020304" pitchFamily="18" charset="0"/>
                <a:ea typeface="楷体_GB2312" pitchFamily="49" charset="-122"/>
              </a:defRPr>
            </a:lvl2pPr>
            <a:lvl3pPr marL="1143000" indent="-228600" eaLnBrk="0" hangingPunct="0">
              <a:defRPr kumimoji="1" sz="2400" b="1" baseline="30000">
                <a:solidFill>
                  <a:schemeClr val="accent2"/>
                </a:solidFill>
                <a:latin typeface="Times New Roman" panose="02020603050405020304" pitchFamily="18" charset="0"/>
                <a:ea typeface="楷体_GB2312" pitchFamily="49" charset="-122"/>
              </a:defRPr>
            </a:lvl3pPr>
            <a:lvl4pPr marL="1600200" indent="-228600" eaLnBrk="0" hangingPunct="0">
              <a:defRPr kumimoji="1" sz="2400" b="1" baseline="30000">
                <a:solidFill>
                  <a:schemeClr val="accent2"/>
                </a:solidFill>
                <a:latin typeface="Times New Roman" panose="02020603050405020304" pitchFamily="18" charset="0"/>
                <a:ea typeface="楷体_GB2312" pitchFamily="49" charset="-122"/>
              </a:defRPr>
            </a:lvl4pPr>
            <a:lvl5pPr marL="2057400" indent="-228600" eaLnBrk="0" hangingPunct="0">
              <a:defRPr kumimoji="1" sz="2400" b="1" baseline="30000">
                <a:solidFill>
                  <a:schemeClr val="accent2"/>
                </a:solidFill>
                <a:latin typeface="Times New Roman" panose="02020603050405020304" pitchFamily="18" charset="0"/>
                <a:ea typeface="楷体_GB2312" pitchFamily="49" charset="-122"/>
              </a:defRPr>
            </a:lvl5pPr>
            <a:lvl6pPr marL="25146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6pPr>
            <a:lvl7pPr marL="29718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7pPr>
            <a:lvl8pPr marL="34290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8pPr>
            <a:lvl9pPr marL="38862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9pPr>
          </a:lstStyle>
          <a:p>
            <a:pPr eaLnBrk="1" hangingPunct="1"/>
            <a:r>
              <a:rPr lang="zh-CN" altLang="en-US" sz="3200" baseline="0" dirty="0">
                <a:solidFill>
                  <a:srgbClr val="0D17D7"/>
                </a:solidFill>
              </a:rPr>
              <a:t>在数字机上进行仿真的一般过程</a:t>
            </a:r>
          </a:p>
        </p:txBody>
      </p:sp>
      <p:sp>
        <p:nvSpPr>
          <p:cNvPr id="139267" name="Text Box 3"/>
          <p:cNvSpPr txBox="1">
            <a:spLocks noChangeArrowheads="1"/>
          </p:cNvSpPr>
          <p:nvPr/>
        </p:nvSpPr>
        <p:spPr bwMode="auto">
          <a:xfrm>
            <a:off x="2723728" y="1979314"/>
            <a:ext cx="2895600" cy="579438"/>
          </a:xfrm>
          <a:prstGeom prst="rect">
            <a:avLst/>
          </a:prstGeom>
          <a:solidFill>
            <a:srgbClr val="008000"/>
          </a:solidFill>
          <a:ln>
            <a:noFill/>
          </a:ln>
          <a:effectLst/>
          <a:extLst>
            <a:ext uri="{91240B29-F687-4F45-9708-019B960494DF}">
              <a14:hiddenLine xmlns:a14="http://schemas.microsoft.com/office/drawing/2010/main" w="381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b="1" baseline="30000">
                <a:solidFill>
                  <a:schemeClr val="accent2"/>
                </a:solidFill>
                <a:latin typeface="Times New Roman" panose="02020603050405020304" pitchFamily="18" charset="0"/>
                <a:ea typeface="楷体_GB2312" pitchFamily="49" charset="-122"/>
              </a:defRPr>
            </a:lvl1pPr>
            <a:lvl2pPr marL="742950" indent="-285750" eaLnBrk="0" hangingPunct="0">
              <a:defRPr kumimoji="1" sz="2400" b="1" baseline="30000">
                <a:solidFill>
                  <a:schemeClr val="accent2"/>
                </a:solidFill>
                <a:latin typeface="Times New Roman" panose="02020603050405020304" pitchFamily="18" charset="0"/>
                <a:ea typeface="楷体_GB2312" pitchFamily="49" charset="-122"/>
              </a:defRPr>
            </a:lvl2pPr>
            <a:lvl3pPr marL="1143000" indent="-228600" eaLnBrk="0" hangingPunct="0">
              <a:defRPr kumimoji="1" sz="2400" b="1" baseline="30000">
                <a:solidFill>
                  <a:schemeClr val="accent2"/>
                </a:solidFill>
                <a:latin typeface="Times New Roman" panose="02020603050405020304" pitchFamily="18" charset="0"/>
                <a:ea typeface="楷体_GB2312" pitchFamily="49" charset="-122"/>
              </a:defRPr>
            </a:lvl3pPr>
            <a:lvl4pPr marL="1600200" indent="-228600" eaLnBrk="0" hangingPunct="0">
              <a:defRPr kumimoji="1" sz="2400" b="1" baseline="30000">
                <a:solidFill>
                  <a:schemeClr val="accent2"/>
                </a:solidFill>
                <a:latin typeface="Times New Roman" panose="02020603050405020304" pitchFamily="18" charset="0"/>
                <a:ea typeface="楷体_GB2312" pitchFamily="49" charset="-122"/>
              </a:defRPr>
            </a:lvl4pPr>
            <a:lvl5pPr marL="2057400" indent="-228600" eaLnBrk="0" hangingPunct="0">
              <a:defRPr kumimoji="1" sz="2400" b="1" baseline="30000">
                <a:solidFill>
                  <a:schemeClr val="accent2"/>
                </a:solidFill>
                <a:latin typeface="Times New Roman" panose="02020603050405020304" pitchFamily="18" charset="0"/>
                <a:ea typeface="楷体_GB2312" pitchFamily="49" charset="-122"/>
              </a:defRPr>
            </a:lvl5pPr>
            <a:lvl6pPr marL="25146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6pPr>
            <a:lvl7pPr marL="29718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7pPr>
            <a:lvl8pPr marL="34290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8pPr>
            <a:lvl9pPr marL="38862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9pPr>
          </a:lstStyle>
          <a:p>
            <a:pPr eaLnBrk="1" hangingPunct="1"/>
            <a:r>
              <a:rPr lang="zh-CN" altLang="en-US" sz="3200" baseline="0" dirty="0">
                <a:solidFill>
                  <a:schemeClr val="bg1"/>
                </a:solidFill>
              </a:rPr>
              <a:t>高阶微分方程</a:t>
            </a:r>
          </a:p>
        </p:txBody>
      </p:sp>
      <p:grpSp>
        <p:nvGrpSpPr>
          <p:cNvPr id="139277" name="Group 13"/>
          <p:cNvGrpSpPr>
            <a:grpSpLocks/>
          </p:cNvGrpSpPr>
          <p:nvPr/>
        </p:nvGrpSpPr>
        <p:grpSpPr bwMode="auto">
          <a:xfrm>
            <a:off x="818728" y="2512714"/>
            <a:ext cx="6096000" cy="1493838"/>
            <a:chOff x="336" y="1296"/>
            <a:chExt cx="3840" cy="941"/>
          </a:xfrm>
        </p:grpSpPr>
        <p:sp>
          <p:nvSpPr>
            <p:cNvPr id="6157" name="Text Box 4"/>
            <p:cNvSpPr txBox="1">
              <a:spLocks noChangeArrowheads="1"/>
            </p:cNvSpPr>
            <p:nvPr/>
          </p:nvSpPr>
          <p:spPr bwMode="auto">
            <a:xfrm>
              <a:off x="336" y="1872"/>
              <a:ext cx="1968" cy="365"/>
            </a:xfrm>
            <a:prstGeom prst="rect">
              <a:avLst/>
            </a:prstGeom>
            <a:solidFill>
              <a:srgbClr val="008000"/>
            </a:solidFill>
            <a:ln>
              <a:noFill/>
            </a:ln>
            <a:effectLst/>
            <a:extLst>
              <a:ext uri="{91240B29-F687-4F45-9708-019B960494DF}">
                <a14:hiddenLine xmlns:a14="http://schemas.microsoft.com/office/drawing/2010/main" w="381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b="1" baseline="30000">
                  <a:solidFill>
                    <a:schemeClr val="accent2"/>
                  </a:solidFill>
                  <a:latin typeface="Times New Roman" panose="02020603050405020304" pitchFamily="18" charset="0"/>
                  <a:ea typeface="楷体_GB2312" pitchFamily="49" charset="-122"/>
                </a:defRPr>
              </a:lvl1pPr>
              <a:lvl2pPr marL="742950" indent="-285750" eaLnBrk="0" hangingPunct="0">
                <a:defRPr kumimoji="1" sz="2400" b="1" baseline="30000">
                  <a:solidFill>
                    <a:schemeClr val="accent2"/>
                  </a:solidFill>
                  <a:latin typeface="Times New Roman" panose="02020603050405020304" pitchFamily="18" charset="0"/>
                  <a:ea typeface="楷体_GB2312" pitchFamily="49" charset="-122"/>
                </a:defRPr>
              </a:lvl2pPr>
              <a:lvl3pPr marL="1143000" indent="-228600" eaLnBrk="0" hangingPunct="0">
                <a:defRPr kumimoji="1" sz="2400" b="1" baseline="30000">
                  <a:solidFill>
                    <a:schemeClr val="accent2"/>
                  </a:solidFill>
                  <a:latin typeface="Times New Roman" panose="02020603050405020304" pitchFamily="18" charset="0"/>
                  <a:ea typeface="楷体_GB2312" pitchFamily="49" charset="-122"/>
                </a:defRPr>
              </a:lvl3pPr>
              <a:lvl4pPr marL="1600200" indent="-228600" eaLnBrk="0" hangingPunct="0">
                <a:defRPr kumimoji="1" sz="2400" b="1" baseline="30000">
                  <a:solidFill>
                    <a:schemeClr val="accent2"/>
                  </a:solidFill>
                  <a:latin typeface="Times New Roman" panose="02020603050405020304" pitchFamily="18" charset="0"/>
                  <a:ea typeface="楷体_GB2312" pitchFamily="49" charset="-122"/>
                </a:defRPr>
              </a:lvl4pPr>
              <a:lvl5pPr marL="2057400" indent="-228600" eaLnBrk="0" hangingPunct="0">
                <a:defRPr kumimoji="1" sz="2400" b="1" baseline="30000">
                  <a:solidFill>
                    <a:schemeClr val="accent2"/>
                  </a:solidFill>
                  <a:latin typeface="Times New Roman" panose="02020603050405020304" pitchFamily="18" charset="0"/>
                  <a:ea typeface="楷体_GB2312" pitchFamily="49" charset="-122"/>
                </a:defRPr>
              </a:lvl5pPr>
              <a:lvl6pPr marL="25146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6pPr>
              <a:lvl7pPr marL="29718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7pPr>
              <a:lvl8pPr marL="34290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8pPr>
              <a:lvl9pPr marL="38862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9pPr>
            </a:lstStyle>
            <a:p>
              <a:pPr eaLnBrk="1" hangingPunct="1"/>
              <a:r>
                <a:rPr lang="zh-CN" altLang="en-US" sz="3200" baseline="0">
                  <a:solidFill>
                    <a:schemeClr val="bg1"/>
                  </a:solidFill>
                </a:rPr>
                <a:t>一阶微分方程组</a:t>
              </a:r>
            </a:p>
          </p:txBody>
        </p:sp>
        <p:sp>
          <p:nvSpPr>
            <p:cNvPr id="6158" name="Text Box 5"/>
            <p:cNvSpPr txBox="1">
              <a:spLocks noChangeArrowheads="1"/>
            </p:cNvSpPr>
            <p:nvPr/>
          </p:nvSpPr>
          <p:spPr bwMode="auto">
            <a:xfrm>
              <a:off x="2688" y="1872"/>
              <a:ext cx="1488" cy="365"/>
            </a:xfrm>
            <a:prstGeom prst="rect">
              <a:avLst/>
            </a:prstGeom>
            <a:solidFill>
              <a:srgbClr val="008000"/>
            </a:solidFill>
            <a:ln>
              <a:noFill/>
            </a:ln>
            <a:effectLst/>
            <a:extLst>
              <a:ext uri="{91240B29-F687-4F45-9708-019B960494DF}">
                <a14:hiddenLine xmlns:a14="http://schemas.microsoft.com/office/drawing/2010/main" w="381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b="1" baseline="30000">
                  <a:solidFill>
                    <a:schemeClr val="accent2"/>
                  </a:solidFill>
                  <a:latin typeface="Times New Roman" panose="02020603050405020304" pitchFamily="18" charset="0"/>
                  <a:ea typeface="楷体_GB2312" pitchFamily="49" charset="-122"/>
                </a:defRPr>
              </a:lvl1pPr>
              <a:lvl2pPr marL="742950" indent="-285750" eaLnBrk="0" hangingPunct="0">
                <a:defRPr kumimoji="1" sz="2400" b="1" baseline="30000">
                  <a:solidFill>
                    <a:schemeClr val="accent2"/>
                  </a:solidFill>
                  <a:latin typeface="Times New Roman" panose="02020603050405020304" pitchFamily="18" charset="0"/>
                  <a:ea typeface="楷体_GB2312" pitchFamily="49" charset="-122"/>
                </a:defRPr>
              </a:lvl2pPr>
              <a:lvl3pPr marL="1143000" indent="-228600" eaLnBrk="0" hangingPunct="0">
                <a:defRPr kumimoji="1" sz="2400" b="1" baseline="30000">
                  <a:solidFill>
                    <a:schemeClr val="accent2"/>
                  </a:solidFill>
                  <a:latin typeface="Times New Roman" panose="02020603050405020304" pitchFamily="18" charset="0"/>
                  <a:ea typeface="楷体_GB2312" pitchFamily="49" charset="-122"/>
                </a:defRPr>
              </a:lvl3pPr>
              <a:lvl4pPr marL="1600200" indent="-228600" eaLnBrk="0" hangingPunct="0">
                <a:defRPr kumimoji="1" sz="2400" b="1" baseline="30000">
                  <a:solidFill>
                    <a:schemeClr val="accent2"/>
                  </a:solidFill>
                  <a:latin typeface="Times New Roman" panose="02020603050405020304" pitchFamily="18" charset="0"/>
                  <a:ea typeface="楷体_GB2312" pitchFamily="49" charset="-122"/>
                </a:defRPr>
              </a:lvl4pPr>
              <a:lvl5pPr marL="2057400" indent="-228600" eaLnBrk="0" hangingPunct="0">
                <a:defRPr kumimoji="1" sz="2400" b="1" baseline="30000">
                  <a:solidFill>
                    <a:schemeClr val="accent2"/>
                  </a:solidFill>
                  <a:latin typeface="Times New Roman" panose="02020603050405020304" pitchFamily="18" charset="0"/>
                  <a:ea typeface="楷体_GB2312" pitchFamily="49" charset="-122"/>
                </a:defRPr>
              </a:lvl5pPr>
              <a:lvl6pPr marL="25146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6pPr>
              <a:lvl7pPr marL="29718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7pPr>
              <a:lvl8pPr marL="34290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8pPr>
              <a:lvl9pPr marL="38862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9pPr>
            </a:lstStyle>
            <a:p>
              <a:pPr eaLnBrk="1" hangingPunct="1"/>
              <a:r>
                <a:rPr lang="zh-CN" altLang="en-US" sz="3200" baseline="0">
                  <a:solidFill>
                    <a:schemeClr val="bg1"/>
                  </a:solidFill>
                </a:rPr>
                <a:t>状态方程</a:t>
              </a:r>
            </a:p>
          </p:txBody>
        </p:sp>
        <p:sp>
          <p:nvSpPr>
            <p:cNvPr id="6159" name="Line 6"/>
            <p:cNvSpPr>
              <a:spLocks noChangeShapeType="1"/>
            </p:cNvSpPr>
            <p:nvPr/>
          </p:nvSpPr>
          <p:spPr bwMode="auto">
            <a:xfrm flipH="1">
              <a:off x="1584" y="1296"/>
              <a:ext cx="816" cy="576"/>
            </a:xfrm>
            <a:prstGeom prst="line">
              <a:avLst/>
            </a:prstGeom>
            <a:noFill/>
            <a:ln w="76200">
              <a:solidFill>
                <a:srgbClr val="FF0066"/>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60" name="Line 7"/>
            <p:cNvSpPr>
              <a:spLocks noChangeShapeType="1"/>
            </p:cNvSpPr>
            <p:nvPr/>
          </p:nvSpPr>
          <p:spPr bwMode="auto">
            <a:xfrm>
              <a:off x="2400" y="1296"/>
              <a:ext cx="1008" cy="576"/>
            </a:xfrm>
            <a:prstGeom prst="line">
              <a:avLst/>
            </a:prstGeom>
            <a:noFill/>
            <a:ln w="76200">
              <a:solidFill>
                <a:srgbClr val="FF0066"/>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39280" name="Group 16"/>
          <p:cNvGrpSpPr>
            <a:grpSpLocks/>
          </p:cNvGrpSpPr>
          <p:nvPr/>
        </p:nvGrpSpPr>
        <p:grpSpPr bwMode="auto">
          <a:xfrm>
            <a:off x="2799928" y="3960514"/>
            <a:ext cx="3048000" cy="1341438"/>
            <a:chOff x="1584" y="2208"/>
            <a:chExt cx="1920" cy="845"/>
          </a:xfrm>
        </p:grpSpPr>
        <p:sp>
          <p:nvSpPr>
            <p:cNvPr id="6154" name="Text Box 8"/>
            <p:cNvSpPr txBox="1">
              <a:spLocks noChangeArrowheads="1"/>
            </p:cNvSpPr>
            <p:nvPr/>
          </p:nvSpPr>
          <p:spPr bwMode="auto">
            <a:xfrm>
              <a:off x="1584" y="2688"/>
              <a:ext cx="1824" cy="365"/>
            </a:xfrm>
            <a:prstGeom prst="rect">
              <a:avLst/>
            </a:prstGeom>
            <a:solidFill>
              <a:srgbClr val="008000"/>
            </a:solidFill>
            <a:ln>
              <a:noFill/>
            </a:ln>
            <a:effectLst/>
            <a:extLst>
              <a:ext uri="{91240B29-F687-4F45-9708-019B960494DF}">
                <a14:hiddenLine xmlns:a14="http://schemas.microsoft.com/office/drawing/2010/main" w="381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b="1" baseline="30000">
                  <a:solidFill>
                    <a:schemeClr val="accent2"/>
                  </a:solidFill>
                  <a:latin typeface="Times New Roman" panose="02020603050405020304" pitchFamily="18" charset="0"/>
                  <a:ea typeface="楷体_GB2312" pitchFamily="49" charset="-122"/>
                </a:defRPr>
              </a:lvl1pPr>
              <a:lvl2pPr marL="742950" indent="-285750" eaLnBrk="0" hangingPunct="0">
                <a:defRPr kumimoji="1" sz="2400" b="1" baseline="30000">
                  <a:solidFill>
                    <a:schemeClr val="accent2"/>
                  </a:solidFill>
                  <a:latin typeface="Times New Roman" panose="02020603050405020304" pitchFamily="18" charset="0"/>
                  <a:ea typeface="楷体_GB2312" pitchFamily="49" charset="-122"/>
                </a:defRPr>
              </a:lvl2pPr>
              <a:lvl3pPr marL="1143000" indent="-228600" eaLnBrk="0" hangingPunct="0">
                <a:defRPr kumimoji="1" sz="2400" b="1" baseline="30000">
                  <a:solidFill>
                    <a:schemeClr val="accent2"/>
                  </a:solidFill>
                  <a:latin typeface="Times New Roman" panose="02020603050405020304" pitchFamily="18" charset="0"/>
                  <a:ea typeface="楷体_GB2312" pitchFamily="49" charset="-122"/>
                </a:defRPr>
              </a:lvl3pPr>
              <a:lvl4pPr marL="1600200" indent="-228600" eaLnBrk="0" hangingPunct="0">
                <a:defRPr kumimoji="1" sz="2400" b="1" baseline="30000">
                  <a:solidFill>
                    <a:schemeClr val="accent2"/>
                  </a:solidFill>
                  <a:latin typeface="Times New Roman" panose="02020603050405020304" pitchFamily="18" charset="0"/>
                  <a:ea typeface="楷体_GB2312" pitchFamily="49" charset="-122"/>
                </a:defRPr>
              </a:lvl4pPr>
              <a:lvl5pPr marL="2057400" indent="-228600" eaLnBrk="0" hangingPunct="0">
                <a:defRPr kumimoji="1" sz="2400" b="1" baseline="30000">
                  <a:solidFill>
                    <a:schemeClr val="accent2"/>
                  </a:solidFill>
                  <a:latin typeface="Times New Roman" panose="02020603050405020304" pitchFamily="18" charset="0"/>
                  <a:ea typeface="楷体_GB2312" pitchFamily="49" charset="-122"/>
                </a:defRPr>
              </a:lvl5pPr>
              <a:lvl6pPr marL="25146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6pPr>
              <a:lvl7pPr marL="29718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7pPr>
              <a:lvl8pPr marL="34290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8pPr>
              <a:lvl9pPr marL="38862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9pPr>
            </a:lstStyle>
            <a:p>
              <a:pPr eaLnBrk="1" hangingPunct="1"/>
              <a:r>
                <a:rPr lang="zh-CN" altLang="en-US" sz="3200" baseline="0" dirty="0">
                  <a:solidFill>
                    <a:schemeClr val="bg1"/>
                  </a:solidFill>
                </a:rPr>
                <a:t>数值积分法</a:t>
              </a:r>
            </a:p>
          </p:txBody>
        </p:sp>
        <p:sp>
          <p:nvSpPr>
            <p:cNvPr id="6155" name="Line 9"/>
            <p:cNvSpPr>
              <a:spLocks noChangeShapeType="1"/>
            </p:cNvSpPr>
            <p:nvPr/>
          </p:nvSpPr>
          <p:spPr bwMode="auto">
            <a:xfrm>
              <a:off x="1584" y="2208"/>
              <a:ext cx="816" cy="480"/>
            </a:xfrm>
            <a:prstGeom prst="line">
              <a:avLst/>
            </a:prstGeom>
            <a:noFill/>
            <a:ln w="76200">
              <a:solidFill>
                <a:srgbClr val="FF0066"/>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56" name="Line 10"/>
            <p:cNvSpPr>
              <a:spLocks noChangeShapeType="1"/>
            </p:cNvSpPr>
            <p:nvPr/>
          </p:nvSpPr>
          <p:spPr bwMode="auto">
            <a:xfrm flipH="1">
              <a:off x="2688" y="2256"/>
              <a:ext cx="816" cy="480"/>
            </a:xfrm>
            <a:prstGeom prst="line">
              <a:avLst/>
            </a:prstGeom>
            <a:noFill/>
            <a:ln w="76200">
              <a:solidFill>
                <a:srgbClr val="FF0066"/>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39279" name="Group 15"/>
          <p:cNvGrpSpPr>
            <a:grpSpLocks/>
          </p:cNvGrpSpPr>
          <p:nvPr/>
        </p:nvGrpSpPr>
        <p:grpSpPr bwMode="auto">
          <a:xfrm>
            <a:off x="2799928" y="5255914"/>
            <a:ext cx="2895600" cy="1341438"/>
            <a:chOff x="1584" y="3024"/>
            <a:chExt cx="1824" cy="845"/>
          </a:xfrm>
        </p:grpSpPr>
        <p:sp>
          <p:nvSpPr>
            <p:cNvPr id="6152" name="Text Box 11"/>
            <p:cNvSpPr txBox="1">
              <a:spLocks noChangeArrowheads="1"/>
            </p:cNvSpPr>
            <p:nvPr/>
          </p:nvSpPr>
          <p:spPr bwMode="auto">
            <a:xfrm>
              <a:off x="1584" y="3504"/>
              <a:ext cx="1824" cy="365"/>
            </a:xfrm>
            <a:prstGeom prst="rect">
              <a:avLst/>
            </a:prstGeom>
            <a:solidFill>
              <a:srgbClr val="008000"/>
            </a:solidFill>
            <a:ln>
              <a:noFill/>
            </a:ln>
            <a:effectLst/>
            <a:extLst>
              <a:ext uri="{91240B29-F687-4F45-9708-019B960494DF}">
                <a14:hiddenLine xmlns:a14="http://schemas.microsoft.com/office/drawing/2010/main" w="381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b="1" baseline="30000">
                  <a:solidFill>
                    <a:schemeClr val="accent2"/>
                  </a:solidFill>
                  <a:latin typeface="Times New Roman" panose="02020603050405020304" pitchFamily="18" charset="0"/>
                  <a:ea typeface="楷体_GB2312" pitchFamily="49" charset="-122"/>
                </a:defRPr>
              </a:lvl1pPr>
              <a:lvl2pPr marL="742950" indent="-285750" eaLnBrk="0" hangingPunct="0">
                <a:defRPr kumimoji="1" sz="2400" b="1" baseline="30000">
                  <a:solidFill>
                    <a:schemeClr val="accent2"/>
                  </a:solidFill>
                  <a:latin typeface="Times New Roman" panose="02020603050405020304" pitchFamily="18" charset="0"/>
                  <a:ea typeface="楷体_GB2312" pitchFamily="49" charset="-122"/>
                </a:defRPr>
              </a:lvl2pPr>
              <a:lvl3pPr marL="1143000" indent="-228600" eaLnBrk="0" hangingPunct="0">
                <a:defRPr kumimoji="1" sz="2400" b="1" baseline="30000">
                  <a:solidFill>
                    <a:schemeClr val="accent2"/>
                  </a:solidFill>
                  <a:latin typeface="Times New Roman" panose="02020603050405020304" pitchFamily="18" charset="0"/>
                  <a:ea typeface="楷体_GB2312" pitchFamily="49" charset="-122"/>
                </a:defRPr>
              </a:lvl3pPr>
              <a:lvl4pPr marL="1600200" indent="-228600" eaLnBrk="0" hangingPunct="0">
                <a:defRPr kumimoji="1" sz="2400" b="1" baseline="30000">
                  <a:solidFill>
                    <a:schemeClr val="accent2"/>
                  </a:solidFill>
                  <a:latin typeface="Times New Roman" panose="02020603050405020304" pitchFamily="18" charset="0"/>
                  <a:ea typeface="楷体_GB2312" pitchFamily="49" charset="-122"/>
                </a:defRPr>
              </a:lvl4pPr>
              <a:lvl5pPr marL="2057400" indent="-228600" eaLnBrk="0" hangingPunct="0">
                <a:defRPr kumimoji="1" sz="2400" b="1" baseline="30000">
                  <a:solidFill>
                    <a:schemeClr val="accent2"/>
                  </a:solidFill>
                  <a:latin typeface="Times New Roman" panose="02020603050405020304" pitchFamily="18" charset="0"/>
                  <a:ea typeface="楷体_GB2312" pitchFamily="49" charset="-122"/>
                </a:defRPr>
              </a:lvl5pPr>
              <a:lvl6pPr marL="25146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6pPr>
              <a:lvl7pPr marL="29718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7pPr>
              <a:lvl8pPr marL="34290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8pPr>
              <a:lvl9pPr marL="38862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9pPr>
            </a:lstStyle>
            <a:p>
              <a:pPr eaLnBrk="1" hangingPunct="1"/>
              <a:r>
                <a:rPr lang="zh-CN" altLang="en-US" sz="3200" baseline="0" dirty="0">
                  <a:solidFill>
                    <a:schemeClr val="bg1"/>
                  </a:solidFill>
                </a:rPr>
                <a:t>求出数值解</a:t>
              </a:r>
            </a:p>
          </p:txBody>
        </p:sp>
        <p:sp>
          <p:nvSpPr>
            <p:cNvPr id="6153" name="Line 12"/>
            <p:cNvSpPr>
              <a:spLocks noChangeShapeType="1"/>
            </p:cNvSpPr>
            <p:nvPr/>
          </p:nvSpPr>
          <p:spPr bwMode="auto">
            <a:xfrm>
              <a:off x="2496" y="3024"/>
              <a:ext cx="0" cy="480"/>
            </a:xfrm>
            <a:prstGeom prst="line">
              <a:avLst/>
            </a:prstGeom>
            <a:noFill/>
            <a:ln w="76200">
              <a:solidFill>
                <a:srgbClr val="FF0066"/>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 name="灯片编号占位符 1"/>
          <p:cNvSpPr>
            <a:spLocks noGrp="1"/>
          </p:cNvSpPr>
          <p:nvPr>
            <p:ph type="sldNum" sz="quarter" idx="12"/>
          </p:nvPr>
        </p:nvSpPr>
        <p:spPr>
          <a:xfrm>
            <a:off x="6948264" y="6400800"/>
            <a:ext cx="1905000" cy="457200"/>
          </a:xfrm>
        </p:spPr>
        <p:txBody>
          <a:bodyPr/>
          <a:lstStyle>
            <a:lvl1pPr eaLnBrk="0" hangingPunct="0">
              <a:defRPr kumimoji="1" sz="2400" b="1" baseline="30000">
                <a:solidFill>
                  <a:schemeClr val="accent2"/>
                </a:solidFill>
                <a:latin typeface="Times New Roman" panose="02020603050405020304" pitchFamily="18" charset="0"/>
                <a:ea typeface="楷体_GB2312" pitchFamily="49" charset="-122"/>
              </a:defRPr>
            </a:lvl1pPr>
            <a:lvl2pPr marL="742950" indent="-285750" eaLnBrk="0" hangingPunct="0">
              <a:defRPr kumimoji="1" sz="2400" b="1" baseline="30000">
                <a:solidFill>
                  <a:schemeClr val="accent2"/>
                </a:solidFill>
                <a:latin typeface="Times New Roman" panose="02020603050405020304" pitchFamily="18" charset="0"/>
                <a:ea typeface="楷体_GB2312" pitchFamily="49" charset="-122"/>
              </a:defRPr>
            </a:lvl2pPr>
            <a:lvl3pPr marL="1143000" indent="-228600" eaLnBrk="0" hangingPunct="0">
              <a:defRPr kumimoji="1" sz="2400" b="1" baseline="30000">
                <a:solidFill>
                  <a:schemeClr val="accent2"/>
                </a:solidFill>
                <a:latin typeface="Times New Roman" panose="02020603050405020304" pitchFamily="18" charset="0"/>
                <a:ea typeface="楷体_GB2312" pitchFamily="49" charset="-122"/>
              </a:defRPr>
            </a:lvl3pPr>
            <a:lvl4pPr marL="1600200" indent="-228600" eaLnBrk="0" hangingPunct="0">
              <a:defRPr kumimoji="1" sz="2400" b="1" baseline="30000">
                <a:solidFill>
                  <a:schemeClr val="accent2"/>
                </a:solidFill>
                <a:latin typeface="Times New Roman" panose="02020603050405020304" pitchFamily="18" charset="0"/>
                <a:ea typeface="楷体_GB2312" pitchFamily="49" charset="-122"/>
              </a:defRPr>
            </a:lvl4pPr>
            <a:lvl5pPr marL="2057400" indent="-228600" eaLnBrk="0" hangingPunct="0">
              <a:defRPr kumimoji="1" sz="2400" b="1" baseline="30000">
                <a:solidFill>
                  <a:schemeClr val="accent2"/>
                </a:solidFill>
                <a:latin typeface="Times New Roman" panose="02020603050405020304" pitchFamily="18" charset="0"/>
                <a:ea typeface="楷体_GB2312" pitchFamily="49" charset="-122"/>
              </a:defRPr>
            </a:lvl5pPr>
            <a:lvl6pPr marL="25146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6pPr>
            <a:lvl7pPr marL="29718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7pPr>
            <a:lvl8pPr marL="34290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8pPr>
            <a:lvl9pPr marL="38862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9pPr>
          </a:lstStyle>
          <a:p>
            <a:pPr eaLnBrk="1" hangingPunct="1"/>
            <a:fld id="{CB723BC8-A186-4342-A752-F9A6ACBDE275}" type="slidenum">
              <a:rPr lang="en-US" altLang="zh-CN" sz="1400" b="0" baseline="0">
                <a:solidFill>
                  <a:schemeClr val="tx1"/>
                </a:solidFill>
                <a:ea typeface="宋体" panose="02010600030101010101" pitchFamily="2" charset="-122"/>
              </a:rPr>
              <a:pPr eaLnBrk="1" hangingPunct="1"/>
              <a:t>49</a:t>
            </a:fld>
            <a:endParaRPr lang="en-US" altLang="zh-CN" sz="1400" b="0" baseline="0">
              <a:solidFill>
                <a:schemeClr val="tx1"/>
              </a:solidFill>
              <a:ea typeface="宋体" panose="02010600030101010101" pitchFamily="2" charset="-122"/>
            </a:endParaRPr>
          </a:p>
        </p:txBody>
      </p:sp>
    </p:spTree>
    <p:extLst>
      <p:ext uri="{BB962C8B-B14F-4D97-AF65-F5344CB8AC3E}">
        <p14:creationId xmlns:p14="http://schemas.microsoft.com/office/powerpoint/2010/main" val="429417525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39267"/>
                                        </p:tgtEl>
                                        <p:attrNameLst>
                                          <p:attrName>style.visibility</p:attrName>
                                        </p:attrNameLst>
                                      </p:cBhvr>
                                      <p:to>
                                        <p:strVal val="visible"/>
                                      </p:to>
                                    </p:set>
                                    <p:animEffect transition="in" filter="dissolve">
                                      <p:cBhvr>
                                        <p:cTn id="7" dur="500"/>
                                        <p:tgtEl>
                                          <p:spTgt spid="13926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7" presetClass="entr" presetSubtype="1" fill="hold" nodeType="clickEffect">
                                  <p:stCondLst>
                                    <p:cond delay="0"/>
                                  </p:stCondLst>
                                  <p:childTnLst>
                                    <p:set>
                                      <p:cBhvr>
                                        <p:cTn id="11" dur="1" fill="hold">
                                          <p:stCondLst>
                                            <p:cond delay="0"/>
                                          </p:stCondLst>
                                        </p:cTn>
                                        <p:tgtEl>
                                          <p:spTgt spid="139277"/>
                                        </p:tgtEl>
                                        <p:attrNameLst>
                                          <p:attrName>style.visibility</p:attrName>
                                        </p:attrNameLst>
                                      </p:cBhvr>
                                      <p:to>
                                        <p:strVal val="visible"/>
                                      </p:to>
                                    </p:set>
                                    <p:anim calcmode="lin" valueType="num">
                                      <p:cBhvr>
                                        <p:cTn id="12" dur="500" fill="hold"/>
                                        <p:tgtEl>
                                          <p:spTgt spid="139277"/>
                                        </p:tgtEl>
                                        <p:attrNameLst>
                                          <p:attrName>ppt_x</p:attrName>
                                        </p:attrNameLst>
                                      </p:cBhvr>
                                      <p:tavLst>
                                        <p:tav tm="0">
                                          <p:val>
                                            <p:strVal val="#ppt_x"/>
                                          </p:val>
                                        </p:tav>
                                        <p:tav tm="100000">
                                          <p:val>
                                            <p:strVal val="#ppt_x"/>
                                          </p:val>
                                        </p:tav>
                                      </p:tavLst>
                                    </p:anim>
                                    <p:anim calcmode="lin" valueType="num">
                                      <p:cBhvr>
                                        <p:cTn id="13" dur="500" fill="hold"/>
                                        <p:tgtEl>
                                          <p:spTgt spid="139277"/>
                                        </p:tgtEl>
                                        <p:attrNameLst>
                                          <p:attrName>ppt_y</p:attrName>
                                        </p:attrNameLst>
                                      </p:cBhvr>
                                      <p:tavLst>
                                        <p:tav tm="0">
                                          <p:val>
                                            <p:strVal val="#ppt_y-#ppt_h/2"/>
                                          </p:val>
                                        </p:tav>
                                        <p:tav tm="100000">
                                          <p:val>
                                            <p:strVal val="#ppt_y"/>
                                          </p:val>
                                        </p:tav>
                                      </p:tavLst>
                                    </p:anim>
                                    <p:anim calcmode="lin" valueType="num">
                                      <p:cBhvr>
                                        <p:cTn id="14" dur="500" fill="hold"/>
                                        <p:tgtEl>
                                          <p:spTgt spid="139277"/>
                                        </p:tgtEl>
                                        <p:attrNameLst>
                                          <p:attrName>ppt_w</p:attrName>
                                        </p:attrNameLst>
                                      </p:cBhvr>
                                      <p:tavLst>
                                        <p:tav tm="0">
                                          <p:val>
                                            <p:strVal val="#ppt_w"/>
                                          </p:val>
                                        </p:tav>
                                        <p:tav tm="100000">
                                          <p:val>
                                            <p:strVal val="#ppt_w"/>
                                          </p:val>
                                        </p:tav>
                                      </p:tavLst>
                                    </p:anim>
                                    <p:anim calcmode="lin" valueType="num">
                                      <p:cBhvr>
                                        <p:cTn id="15" dur="500" fill="hold"/>
                                        <p:tgtEl>
                                          <p:spTgt spid="139277"/>
                                        </p:tgtEl>
                                        <p:attrNameLst>
                                          <p:attrName>ppt_h</p:attrName>
                                        </p:attrNameLst>
                                      </p:cBhvr>
                                      <p:tavLst>
                                        <p:tav tm="0">
                                          <p:val>
                                            <p:fltVal val="0"/>
                                          </p:val>
                                        </p:tav>
                                        <p:tav tm="100000">
                                          <p:val>
                                            <p:strVal val="#ppt_h"/>
                                          </p:val>
                                        </p:tav>
                                      </p:tavLst>
                                    </p:anim>
                                  </p:childTnLst>
                                </p:cTn>
                              </p:par>
                            </p:childTnLst>
                          </p:cTn>
                        </p:par>
                      </p:childTnLst>
                    </p:cTn>
                  </p:par>
                  <p:par>
                    <p:cTn id="16" fill="hold" nodeType="clickPar">
                      <p:stCondLst>
                        <p:cond delay="indefinite"/>
                      </p:stCondLst>
                      <p:childTnLst>
                        <p:par>
                          <p:cTn id="17" fill="hold" nodeType="withGroup">
                            <p:stCondLst>
                              <p:cond delay="0"/>
                            </p:stCondLst>
                            <p:childTnLst>
                              <p:par>
                                <p:cTn id="18" presetID="17" presetClass="entr" presetSubtype="1" fill="hold" nodeType="clickEffect">
                                  <p:stCondLst>
                                    <p:cond delay="0"/>
                                  </p:stCondLst>
                                  <p:childTnLst>
                                    <p:set>
                                      <p:cBhvr>
                                        <p:cTn id="19" dur="1" fill="hold">
                                          <p:stCondLst>
                                            <p:cond delay="0"/>
                                          </p:stCondLst>
                                        </p:cTn>
                                        <p:tgtEl>
                                          <p:spTgt spid="139280"/>
                                        </p:tgtEl>
                                        <p:attrNameLst>
                                          <p:attrName>style.visibility</p:attrName>
                                        </p:attrNameLst>
                                      </p:cBhvr>
                                      <p:to>
                                        <p:strVal val="visible"/>
                                      </p:to>
                                    </p:set>
                                    <p:anim calcmode="lin" valueType="num">
                                      <p:cBhvr>
                                        <p:cTn id="20" dur="500" fill="hold"/>
                                        <p:tgtEl>
                                          <p:spTgt spid="139280"/>
                                        </p:tgtEl>
                                        <p:attrNameLst>
                                          <p:attrName>ppt_x</p:attrName>
                                        </p:attrNameLst>
                                      </p:cBhvr>
                                      <p:tavLst>
                                        <p:tav tm="0">
                                          <p:val>
                                            <p:strVal val="#ppt_x"/>
                                          </p:val>
                                        </p:tav>
                                        <p:tav tm="100000">
                                          <p:val>
                                            <p:strVal val="#ppt_x"/>
                                          </p:val>
                                        </p:tav>
                                      </p:tavLst>
                                    </p:anim>
                                    <p:anim calcmode="lin" valueType="num">
                                      <p:cBhvr>
                                        <p:cTn id="21" dur="500" fill="hold"/>
                                        <p:tgtEl>
                                          <p:spTgt spid="139280"/>
                                        </p:tgtEl>
                                        <p:attrNameLst>
                                          <p:attrName>ppt_y</p:attrName>
                                        </p:attrNameLst>
                                      </p:cBhvr>
                                      <p:tavLst>
                                        <p:tav tm="0">
                                          <p:val>
                                            <p:strVal val="#ppt_y-#ppt_h/2"/>
                                          </p:val>
                                        </p:tav>
                                        <p:tav tm="100000">
                                          <p:val>
                                            <p:strVal val="#ppt_y"/>
                                          </p:val>
                                        </p:tav>
                                      </p:tavLst>
                                    </p:anim>
                                    <p:anim calcmode="lin" valueType="num">
                                      <p:cBhvr>
                                        <p:cTn id="22" dur="500" fill="hold"/>
                                        <p:tgtEl>
                                          <p:spTgt spid="139280"/>
                                        </p:tgtEl>
                                        <p:attrNameLst>
                                          <p:attrName>ppt_w</p:attrName>
                                        </p:attrNameLst>
                                      </p:cBhvr>
                                      <p:tavLst>
                                        <p:tav tm="0">
                                          <p:val>
                                            <p:strVal val="#ppt_w"/>
                                          </p:val>
                                        </p:tav>
                                        <p:tav tm="100000">
                                          <p:val>
                                            <p:strVal val="#ppt_w"/>
                                          </p:val>
                                        </p:tav>
                                      </p:tavLst>
                                    </p:anim>
                                    <p:anim calcmode="lin" valueType="num">
                                      <p:cBhvr>
                                        <p:cTn id="23" dur="500" fill="hold"/>
                                        <p:tgtEl>
                                          <p:spTgt spid="139280"/>
                                        </p:tgtEl>
                                        <p:attrNameLst>
                                          <p:attrName>ppt_h</p:attrName>
                                        </p:attrNameLst>
                                      </p:cBhvr>
                                      <p:tavLst>
                                        <p:tav tm="0">
                                          <p:val>
                                            <p:fltVal val="0"/>
                                          </p:val>
                                        </p:tav>
                                        <p:tav tm="100000">
                                          <p:val>
                                            <p:strVal val="#ppt_h"/>
                                          </p:val>
                                        </p:tav>
                                      </p:tavLst>
                                    </p:anim>
                                  </p:childTnLst>
                                </p:cTn>
                              </p:par>
                            </p:childTnLst>
                          </p:cTn>
                        </p:par>
                      </p:childTnLst>
                    </p:cTn>
                  </p:par>
                  <p:par>
                    <p:cTn id="24" fill="hold" nodeType="clickPar">
                      <p:stCondLst>
                        <p:cond delay="indefinite"/>
                      </p:stCondLst>
                      <p:childTnLst>
                        <p:par>
                          <p:cTn id="25" fill="hold" nodeType="withGroup">
                            <p:stCondLst>
                              <p:cond delay="0"/>
                            </p:stCondLst>
                            <p:childTnLst>
                              <p:par>
                                <p:cTn id="26" presetID="17" presetClass="entr" presetSubtype="1" fill="hold" nodeType="clickEffect">
                                  <p:stCondLst>
                                    <p:cond delay="0"/>
                                  </p:stCondLst>
                                  <p:childTnLst>
                                    <p:set>
                                      <p:cBhvr>
                                        <p:cTn id="27" dur="1" fill="hold">
                                          <p:stCondLst>
                                            <p:cond delay="0"/>
                                          </p:stCondLst>
                                        </p:cTn>
                                        <p:tgtEl>
                                          <p:spTgt spid="139279"/>
                                        </p:tgtEl>
                                        <p:attrNameLst>
                                          <p:attrName>style.visibility</p:attrName>
                                        </p:attrNameLst>
                                      </p:cBhvr>
                                      <p:to>
                                        <p:strVal val="visible"/>
                                      </p:to>
                                    </p:set>
                                    <p:anim calcmode="lin" valueType="num">
                                      <p:cBhvr>
                                        <p:cTn id="28" dur="500" fill="hold"/>
                                        <p:tgtEl>
                                          <p:spTgt spid="139279"/>
                                        </p:tgtEl>
                                        <p:attrNameLst>
                                          <p:attrName>ppt_x</p:attrName>
                                        </p:attrNameLst>
                                      </p:cBhvr>
                                      <p:tavLst>
                                        <p:tav tm="0">
                                          <p:val>
                                            <p:strVal val="#ppt_x"/>
                                          </p:val>
                                        </p:tav>
                                        <p:tav tm="100000">
                                          <p:val>
                                            <p:strVal val="#ppt_x"/>
                                          </p:val>
                                        </p:tav>
                                      </p:tavLst>
                                    </p:anim>
                                    <p:anim calcmode="lin" valueType="num">
                                      <p:cBhvr>
                                        <p:cTn id="29" dur="500" fill="hold"/>
                                        <p:tgtEl>
                                          <p:spTgt spid="139279"/>
                                        </p:tgtEl>
                                        <p:attrNameLst>
                                          <p:attrName>ppt_y</p:attrName>
                                        </p:attrNameLst>
                                      </p:cBhvr>
                                      <p:tavLst>
                                        <p:tav tm="0">
                                          <p:val>
                                            <p:strVal val="#ppt_y-#ppt_h/2"/>
                                          </p:val>
                                        </p:tav>
                                        <p:tav tm="100000">
                                          <p:val>
                                            <p:strVal val="#ppt_y"/>
                                          </p:val>
                                        </p:tav>
                                      </p:tavLst>
                                    </p:anim>
                                    <p:anim calcmode="lin" valueType="num">
                                      <p:cBhvr>
                                        <p:cTn id="30" dur="500" fill="hold"/>
                                        <p:tgtEl>
                                          <p:spTgt spid="139279"/>
                                        </p:tgtEl>
                                        <p:attrNameLst>
                                          <p:attrName>ppt_w</p:attrName>
                                        </p:attrNameLst>
                                      </p:cBhvr>
                                      <p:tavLst>
                                        <p:tav tm="0">
                                          <p:val>
                                            <p:strVal val="#ppt_w"/>
                                          </p:val>
                                        </p:tav>
                                        <p:tav tm="100000">
                                          <p:val>
                                            <p:strVal val="#ppt_w"/>
                                          </p:val>
                                        </p:tav>
                                      </p:tavLst>
                                    </p:anim>
                                    <p:anim calcmode="lin" valueType="num">
                                      <p:cBhvr>
                                        <p:cTn id="31" dur="500" fill="hold"/>
                                        <p:tgtEl>
                                          <p:spTgt spid="139279"/>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9267" grpId="0" animBg="1" autoUpdateAnimBg="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lvl="0"/>
            <a:r>
              <a:rPr lang="en-US" altLang="zh-CN" dirty="0"/>
              <a:t>(2) </a:t>
            </a:r>
            <a:r>
              <a:rPr lang="zh-CN" altLang="zh-CN" dirty="0"/>
              <a:t>传递函数模型</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827584" y="1916832"/>
                <a:ext cx="7772400" cy="4215681"/>
              </a:xfrm>
            </p:spPr>
            <p:txBody>
              <a:bodyPr/>
              <a:lstStyle/>
              <a:p>
                <a:r>
                  <a:rPr lang="zh-CN" altLang="zh-CN" sz="2400" dirty="0"/>
                  <a:t>对（</a:t>
                </a:r>
                <a:r>
                  <a:rPr lang="en-US" altLang="zh-CN" sz="2400" dirty="0"/>
                  <a:t>3.1.1</a:t>
                </a:r>
                <a:r>
                  <a:rPr lang="zh-CN" altLang="zh-CN" sz="2400" dirty="0"/>
                  <a:t>）式两边取拉普拉斯变换，并且假设系统输入</a:t>
                </a:r>
                <a14:m>
                  <m:oMath xmlns:m="http://schemas.openxmlformats.org/officeDocument/2006/math">
                    <m:r>
                      <a:rPr lang="en-US" altLang="zh-CN" sz="2400" i="1">
                        <a:latin typeface="Cambria Math"/>
                      </a:rPr>
                      <m:t>𝑢</m:t>
                    </m:r>
                    <m:r>
                      <a:rPr lang="en-US" altLang="zh-CN" sz="2400" i="1">
                        <a:latin typeface="Cambria Math"/>
                      </a:rPr>
                      <m:t>(</m:t>
                    </m:r>
                    <m:r>
                      <a:rPr lang="en-US" altLang="zh-CN" sz="2400" i="1">
                        <a:latin typeface="Cambria Math"/>
                      </a:rPr>
                      <m:t>𝑡</m:t>
                    </m:r>
                    <m:r>
                      <a:rPr lang="en-US" altLang="zh-CN" sz="2400" i="1">
                        <a:latin typeface="Cambria Math"/>
                      </a:rPr>
                      <m:t>)</m:t>
                    </m:r>
                  </m:oMath>
                </a14:m>
                <a:r>
                  <a:rPr lang="zh-CN" altLang="zh-CN" sz="2400" dirty="0"/>
                  <a:t>与系统输出</a:t>
                </a:r>
                <a14:m>
                  <m:oMath xmlns:m="http://schemas.openxmlformats.org/officeDocument/2006/math">
                    <m:r>
                      <a:rPr lang="en-US" altLang="zh-CN" sz="2400" b="0" i="1" smtClean="0">
                        <a:latin typeface="Cambria Math"/>
                      </a:rPr>
                      <m:t>𝑦</m:t>
                    </m:r>
                    <m:r>
                      <a:rPr lang="en-US" altLang="zh-CN" sz="2400" i="1">
                        <a:latin typeface="Cambria Math"/>
                      </a:rPr>
                      <m:t>(</m:t>
                    </m:r>
                    <m:r>
                      <a:rPr lang="en-US" altLang="zh-CN" sz="2400" i="1">
                        <a:latin typeface="Cambria Math"/>
                      </a:rPr>
                      <m:t>𝑡</m:t>
                    </m:r>
                    <m:r>
                      <a:rPr lang="en-US" altLang="zh-CN" sz="2400" i="1">
                        <a:latin typeface="Cambria Math"/>
                      </a:rPr>
                      <m:t>)</m:t>
                    </m:r>
                  </m:oMath>
                </a14:m>
                <a:r>
                  <a:rPr lang="zh-CN" altLang="zh-CN" sz="2400" dirty="0"/>
                  <a:t>及其各阶导数的初值均为零，则可以得到：</a:t>
                </a:r>
                <a:endParaRPr lang="en-US" altLang="zh-CN" sz="2400" dirty="0"/>
              </a:p>
              <a:p>
                <a:endParaRPr lang="en-US" altLang="zh-CN" sz="2400" dirty="0"/>
              </a:p>
              <a:p>
                <a:endParaRPr lang="en-US" altLang="zh-CN" sz="2400" dirty="0"/>
              </a:p>
              <a:p>
                <a:endParaRPr lang="en-US" altLang="zh-CN" sz="2400" dirty="0"/>
              </a:p>
              <a:p>
                <a:endParaRPr lang="zh-CN" altLang="zh-CN" sz="2400" dirty="0"/>
              </a:p>
              <a:p>
                <a:pPr marL="0" indent="0">
                  <a:buNone/>
                </a:pPr>
                <a:r>
                  <a:rPr lang="zh-CN" altLang="zh-CN" sz="2400" dirty="0"/>
                  <a:t>为系统的传递函数，则有</a:t>
                </a:r>
              </a:p>
              <a:p>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827584" y="1916832"/>
                <a:ext cx="7772400" cy="4215681"/>
              </a:xfrm>
              <a:blipFill rotWithShape="1">
                <a:blip r:embed="rId2"/>
                <a:stretch>
                  <a:fillRect l="-1255" t="-1445" r="-784"/>
                </a:stretch>
              </a:blipFill>
            </p:spPr>
            <p:txBody>
              <a:bodyPr/>
              <a:lstStyle/>
              <a:p>
                <a:r>
                  <a:rPr lang="zh-CN" altLang="en-US">
                    <a:noFill/>
                  </a:rPr>
                  <a:t> </a:t>
                </a:r>
              </a:p>
            </p:txBody>
          </p:sp>
        </mc:Fallback>
      </mc:AlternateContent>
      <p:sp>
        <p:nvSpPr>
          <p:cNvPr id="4" name="灯片编号占位符 3"/>
          <p:cNvSpPr>
            <a:spLocks noGrp="1"/>
          </p:cNvSpPr>
          <p:nvPr>
            <p:ph type="sldNum" sz="quarter" idx="12"/>
          </p:nvPr>
        </p:nvSpPr>
        <p:spPr/>
        <p:txBody>
          <a:bodyPr/>
          <a:lstStyle/>
          <a:p>
            <a:pPr>
              <a:defRPr/>
            </a:pPr>
            <a:fld id="{B5E95236-D0C1-4D31-8D61-5EF5DA33B082}" type="slidenum">
              <a:rPr lang="en-US" altLang="zh-CN" smtClean="0"/>
              <a:pPr>
                <a:defRPr/>
              </a:pPr>
              <a:t>5</a:t>
            </a:fld>
            <a:endParaRPr lang="en-US" altLang="zh-CN"/>
          </a:p>
        </p:txBody>
      </p:sp>
      <p:pic>
        <p:nvPicPr>
          <p:cNvPr id="77825" name="Picture 1" descr="C:\Users\DELL\AppData\Roaming\Tencent\Users\124558160\QQ\WinTemp\RichOle\VD9CLBC4]1GADC2Q6E2VB_M.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8508" y="3068960"/>
            <a:ext cx="7285900" cy="1728192"/>
          </a:xfrm>
          <a:prstGeom prst="rect">
            <a:avLst/>
          </a:prstGeom>
          <a:noFill/>
          <a:extLst>
            <a:ext uri="{909E8E84-426E-40DD-AFC4-6F175D3DCCD1}">
              <a14:hiddenFill xmlns:a14="http://schemas.microsoft.com/office/drawing/2010/main">
                <a:solidFill>
                  <a:srgbClr val="FFFFFF"/>
                </a:solidFill>
              </a14:hiddenFill>
            </a:ext>
          </a:extLst>
        </p:spPr>
      </p:pic>
      <p:pic>
        <p:nvPicPr>
          <p:cNvPr id="77826" name="Picture 2" descr="C:\Users\DELL\AppData\Roaming\Tencent\Users\124558160\QQ\WinTemp\RichOle\)(RL)_{%IZ(KL@BJO3ISJ5W.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3608" y="5301208"/>
            <a:ext cx="7056784" cy="736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59684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pPr algn="l" eaLnBrk="1" hangingPunct="1"/>
            <a:r>
              <a:rPr lang="zh-CN" altLang="en-US" sz="4000" b="1" dirty="0"/>
              <a:t>连续系统数值仿真的基本算法</a:t>
            </a:r>
          </a:p>
        </p:txBody>
      </p:sp>
      <p:sp>
        <p:nvSpPr>
          <p:cNvPr id="10243" name="Rectangle 5"/>
          <p:cNvSpPr>
            <a:spLocks noGrp="1" noChangeArrowheads="1"/>
          </p:cNvSpPr>
          <p:nvPr>
            <p:ph idx="1"/>
          </p:nvPr>
        </p:nvSpPr>
        <p:spPr>
          <a:xfrm>
            <a:off x="827584" y="2017713"/>
            <a:ext cx="8127504" cy="4114800"/>
          </a:xfrm>
        </p:spPr>
        <p:txBody>
          <a:bodyPr/>
          <a:lstStyle/>
          <a:p>
            <a:pPr marL="609600" indent="-609600" algn="just" eaLnBrk="1" hangingPunct="1">
              <a:buFontTx/>
              <a:buNone/>
            </a:pPr>
            <a:r>
              <a:rPr lang="zh-CN" altLang="en-US" b="1" dirty="0"/>
              <a:t>求常微分方程数值解的基本方法有以下几种：</a:t>
            </a:r>
            <a:endParaRPr lang="zh-CN" altLang="en-US" sz="3600" b="1" dirty="0">
              <a:solidFill>
                <a:srgbClr val="008000"/>
              </a:solidFill>
              <a:latin typeface="隶书" panose="02010509060101010101" pitchFamily="49" charset="-122"/>
              <a:ea typeface="隶书" panose="02010509060101010101" pitchFamily="49" charset="-122"/>
            </a:endParaRPr>
          </a:p>
          <a:p>
            <a:pPr marL="609600" indent="-609600" algn="just" eaLnBrk="1" hangingPunct="1"/>
            <a:r>
              <a:rPr lang="zh-CN" altLang="en-US" b="1" dirty="0">
                <a:solidFill>
                  <a:srgbClr val="800080"/>
                </a:solidFill>
              </a:rPr>
              <a:t>差商法</a:t>
            </a:r>
            <a:endParaRPr lang="zh-CN" altLang="en-US" b="1" dirty="0">
              <a:solidFill>
                <a:srgbClr val="800080"/>
              </a:solidFill>
              <a:latin typeface="楷体_GB2312" pitchFamily="49" charset="-122"/>
              <a:ea typeface="楷体_GB2312" pitchFamily="49" charset="-122"/>
            </a:endParaRPr>
          </a:p>
          <a:p>
            <a:pPr marL="609600" indent="-609600" algn="just" eaLnBrk="1" hangingPunct="1"/>
            <a:r>
              <a:rPr lang="zh-CN" altLang="en-US" b="1" dirty="0">
                <a:solidFill>
                  <a:srgbClr val="800080"/>
                </a:solidFill>
              </a:rPr>
              <a:t>泰勒（</a:t>
            </a:r>
            <a:r>
              <a:rPr lang="en-US" altLang="zh-CN" b="1" dirty="0">
                <a:solidFill>
                  <a:srgbClr val="800080"/>
                </a:solidFill>
              </a:rPr>
              <a:t>Taylor</a:t>
            </a:r>
            <a:r>
              <a:rPr lang="zh-CN" altLang="en-US" b="1" dirty="0">
                <a:solidFill>
                  <a:srgbClr val="800080"/>
                </a:solidFill>
              </a:rPr>
              <a:t>）展开法</a:t>
            </a:r>
            <a:endParaRPr lang="zh-CN" altLang="en-US" b="1" dirty="0">
              <a:solidFill>
                <a:srgbClr val="800080"/>
              </a:solidFill>
              <a:latin typeface="楷体_GB2312" pitchFamily="49" charset="-122"/>
              <a:ea typeface="楷体_GB2312" pitchFamily="49" charset="-122"/>
            </a:endParaRPr>
          </a:p>
          <a:p>
            <a:pPr marL="609600" indent="-609600" algn="just" eaLnBrk="1" hangingPunct="1"/>
            <a:r>
              <a:rPr lang="zh-CN" altLang="en-US" b="1" dirty="0">
                <a:solidFill>
                  <a:srgbClr val="800080"/>
                </a:solidFill>
                <a:latin typeface="楷体_GB2312" pitchFamily="49" charset="-122"/>
                <a:ea typeface="楷体_GB2312" pitchFamily="49" charset="-122"/>
              </a:rPr>
              <a:t>数值积分法 </a:t>
            </a:r>
          </a:p>
        </p:txBody>
      </p:sp>
      <p:sp>
        <p:nvSpPr>
          <p:cNvPr id="2" name="灯片编号占位符 1"/>
          <p:cNvSpPr>
            <a:spLocks noGrp="1"/>
          </p:cNvSpPr>
          <p:nvPr>
            <p:ph type="sldNum" sz="quarter" idx="12"/>
          </p:nvPr>
        </p:nvSpPr>
        <p:spPr/>
        <p:txBody>
          <a:bodyPr/>
          <a:lstStyle>
            <a:lvl1pPr eaLnBrk="0" hangingPunct="0">
              <a:defRPr kumimoji="1" sz="2400" b="1" baseline="30000">
                <a:solidFill>
                  <a:schemeClr val="accent2"/>
                </a:solidFill>
                <a:latin typeface="Times New Roman" panose="02020603050405020304" pitchFamily="18" charset="0"/>
                <a:ea typeface="楷体_GB2312" pitchFamily="49" charset="-122"/>
              </a:defRPr>
            </a:lvl1pPr>
            <a:lvl2pPr marL="742950" indent="-285750" eaLnBrk="0" hangingPunct="0">
              <a:defRPr kumimoji="1" sz="2400" b="1" baseline="30000">
                <a:solidFill>
                  <a:schemeClr val="accent2"/>
                </a:solidFill>
                <a:latin typeface="Times New Roman" panose="02020603050405020304" pitchFamily="18" charset="0"/>
                <a:ea typeface="楷体_GB2312" pitchFamily="49" charset="-122"/>
              </a:defRPr>
            </a:lvl2pPr>
            <a:lvl3pPr marL="1143000" indent="-228600" eaLnBrk="0" hangingPunct="0">
              <a:defRPr kumimoji="1" sz="2400" b="1" baseline="30000">
                <a:solidFill>
                  <a:schemeClr val="accent2"/>
                </a:solidFill>
                <a:latin typeface="Times New Roman" panose="02020603050405020304" pitchFamily="18" charset="0"/>
                <a:ea typeface="楷体_GB2312" pitchFamily="49" charset="-122"/>
              </a:defRPr>
            </a:lvl3pPr>
            <a:lvl4pPr marL="1600200" indent="-228600" eaLnBrk="0" hangingPunct="0">
              <a:defRPr kumimoji="1" sz="2400" b="1" baseline="30000">
                <a:solidFill>
                  <a:schemeClr val="accent2"/>
                </a:solidFill>
                <a:latin typeface="Times New Roman" panose="02020603050405020304" pitchFamily="18" charset="0"/>
                <a:ea typeface="楷体_GB2312" pitchFamily="49" charset="-122"/>
              </a:defRPr>
            </a:lvl4pPr>
            <a:lvl5pPr marL="2057400" indent="-228600" eaLnBrk="0" hangingPunct="0">
              <a:defRPr kumimoji="1" sz="2400" b="1" baseline="30000">
                <a:solidFill>
                  <a:schemeClr val="accent2"/>
                </a:solidFill>
                <a:latin typeface="Times New Roman" panose="02020603050405020304" pitchFamily="18" charset="0"/>
                <a:ea typeface="楷体_GB2312" pitchFamily="49" charset="-122"/>
              </a:defRPr>
            </a:lvl5pPr>
            <a:lvl6pPr marL="25146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6pPr>
            <a:lvl7pPr marL="29718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7pPr>
            <a:lvl8pPr marL="34290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8pPr>
            <a:lvl9pPr marL="38862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9pPr>
          </a:lstStyle>
          <a:p>
            <a:pPr eaLnBrk="1" hangingPunct="1"/>
            <a:fld id="{FC2A64F8-187D-4013-BC93-FC94A7BB24AB}" type="slidenum">
              <a:rPr lang="en-US" altLang="zh-CN" sz="1400" b="0" baseline="0">
                <a:solidFill>
                  <a:schemeClr val="tx1"/>
                </a:solidFill>
                <a:ea typeface="宋体" panose="02010600030101010101" pitchFamily="2" charset="-122"/>
              </a:rPr>
              <a:pPr eaLnBrk="1" hangingPunct="1"/>
              <a:t>50</a:t>
            </a:fld>
            <a:endParaRPr lang="en-US" altLang="zh-CN" sz="1400" b="0" baseline="0">
              <a:solidFill>
                <a:schemeClr val="tx1"/>
              </a:solidFill>
              <a:ea typeface="宋体" panose="02010600030101010101" pitchFamily="2" charset="-122"/>
            </a:endParaRPr>
          </a:p>
        </p:txBody>
      </p:sp>
      <p:sp>
        <p:nvSpPr>
          <p:cNvPr id="2054" name="AutoShape 6"/>
          <p:cNvSpPr>
            <a:spLocks noChangeArrowheads="1"/>
          </p:cNvSpPr>
          <p:nvPr/>
        </p:nvSpPr>
        <p:spPr bwMode="auto">
          <a:xfrm>
            <a:off x="4211960" y="5157192"/>
            <a:ext cx="4267200" cy="837676"/>
          </a:xfrm>
          <a:prstGeom prst="wedgeRoundRectCallout">
            <a:avLst>
              <a:gd name="adj1" fmla="val -62574"/>
              <a:gd name="adj2" fmla="val -166384"/>
              <a:gd name="adj3" fmla="val 16667"/>
            </a:avLst>
          </a:prstGeom>
          <a:solidFill>
            <a:srgbClr val="FFFFFF"/>
          </a:solidFill>
          <a:ln w="38100">
            <a:solidFill>
              <a:srgbClr val="CC0000"/>
            </a:solidFill>
            <a:miter lim="800000"/>
            <a:headEnd/>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eaLnBrk="0" hangingPunct="0">
              <a:defRPr kumimoji="1" sz="2400" b="1" baseline="30000">
                <a:solidFill>
                  <a:schemeClr val="accent2"/>
                </a:solidFill>
                <a:latin typeface="Times New Roman" panose="02020603050405020304" pitchFamily="18" charset="0"/>
                <a:ea typeface="楷体_GB2312" pitchFamily="49" charset="-122"/>
              </a:defRPr>
            </a:lvl1pPr>
            <a:lvl2pPr marL="742950" indent="-285750" eaLnBrk="0" hangingPunct="0">
              <a:defRPr kumimoji="1" sz="2400" b="1" baseline="30000">
                <a:solidFill>
                  <a:schemeClr val="accent2"/>
                </a:solidFill>
                <a:latin typeface="Times New Roman" panose="02020603050405020304" pitchFamily="18" charset="0"/>
                <a:ea typeface="楷体_GB2312" pitchFamily="49" charset="-122"/>
              </a:defRPr>
            </a:lvl2pPr>
            <a:lvl3pPr marL="1143000" indent="-228600" eaLnBrk="0" hangingPunct="0">
              <a:defRPr kumimoji="1" sz="2400" b="1" baseline="30000">
                <a:solidFill>
                  <a:schemeClr val="accent2"/>
                </a:solidFill>
                <a:latin typeface="Times New Roman" panose="02020603050405020304" pitchFamily="18" charset="0"/>
                <a:ea typeface="楷体_GB2312" pitchFamily="49" charset="-122"/>
              </a:defRPr>
            </a:lvl3pPr>
            <a:lvl4pPr marL="1600200" indent="-228600" eaLnBrk="0" hangingPunct="0">
              <a:defRPr kumimoji="1" sz="2400" b="1" baseline="30000">
                <a:solidFill>
                  <a:schemeClr val="accent2"/>
                </a:solidFill>
                <a:latin typeface="Times New Roman" panose="02020603050405020304" pitchFamily="18" charset="0"/>
                <a:ea typeface="楷体_GB2312" pitchFamily="49" charset="-122"/>
              </a:defRPr>
            </a:lvl4pPr>
            <a:lvl5pPr marL="2057400" indent="-228600" eaLnBrk="0" hangingPunct="0">
              <a:defRPr kumimoji="1" sz="2400" b="1" baseline="30000">
                <a:solidFill>
                  <a:schemeClr val="accent2"/>
                </a:solidFill>
                <a:latin typeface="Times New Roman" panose="02020603050405020304" pitchFamily="18" charset="0"/>
                <a:ea typeface="楷体_GB2312" pitchFamily="49" charset="-122"/>
              </a:defRPr>
            </a:lvl5pPr>
            <a:lvl6pPr marL="25146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6pPr>
            <a:lvl7pPr marL="29718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7pPr>
            <a:lvl8pPr marL="34290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8pPr>
            <a:lvl9pPr marL="38862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9pPr>
          </a:lstStyle>
          <a:p>
            <a:pPr algn="l" eaLnBrk="1" hangingPunct="1">
              <a:lnSpc>
                <a:spcPct val="90000"/>
              </a:lnSpc>
              <a:buFontTx/>
              <a:buChar char="•"/>
            </a:pPr>
            <a:r>
              <a:rPr lang="en-US" altLang="zh-CN" baseline="0" dirty="0">
                <a:solidFill>
                  <a:srgbClr val="0D17D7"/>
                </a:solidFill>
                <a:latin typeface="宋体" panose="02010600030101010101" pitchFamily="2" charset="-122"/>
                <a:ea typeface="宋体" panose="02010600030101010101" pitchFamily="2" charset="-122"/>
              </a:rPr>
              <a:t> </a:t>
            </a:r>
            <a:r>
              <a:rPr lang="zh-CN" altLang="en-US" baseline="0" dirty="0">
                <a:solidFill>
                  <a:srgbClr val="0D17D7"/>
                </a:solidFill>
                <a:latin typeface="宋体" panose="02010600030101010101" pitchFamily="2" charset="-122"/>
                <a:ea typeface="宋体" panose="02010600030101010101" pitchFamily="2" charset="-122"/>
              </a:rPr>
              <a:t>欧拉（</a:t>
            </a:r>
            <a:r>
              <a:rPr lang="en-US" altLang="zh-CN" baseline="0" dirty="0">
                <a:solidFill>
                  <a:srgbClr val="0D17D7"/>
                </a:solidFill>
                <a:latin typeface="宋体" panose="02010600030101010101" pitchFamily="2" charset="-122"/>
                <a:ea typeface="宋体" panose="02010600030101010101" pitchFamily="2" charset="-122"/>
              </a:rPr>
              <a:t>Euler</a:t>
            </a:r>
            <a:r>
              <a:rPr lang="zh-CN" altLang="en-US" baseline="0" dirty="0">
                <a:solidFill>
                  <a:srgbClr val="0D17D7"/>
                </a:solidFill>
                <a:latin typeface="宋体" panose="02010600030101010101" pitchFamily="2" charset="-122"/>
                <a:ea typeface="宋体" panose="02010600030101010101" pitchFamily="2" charset="-122"/>
              </a:rPr>
              <a:t>）法</a:t>
            </a:r>
          </a:p>
          <a:p>
            <a:pPr algn="l" eaLnBrk="1" hangingPunct="1">
              <a:lnSpc>
                <a:spcPct val="90000"/>
              </a:lnSpc>
              <a:buFontTx/>
              <a:buChar char="•"/>
            </a:pPr>
            <a:r>
              <a:rPr lang="zh-CN" altLang="en-US" baseline="0" dirty="0">
                <a:solidFill>
                  <a:srgbClr val="0D17D7"/>
                </a:solidFill>
                <a:latin typeface="宋体" panose="02010600030101010101" pitchFamily="2" charset="-122"/>
                <a:ea typeface="宋体" panose="02010600030101010101" pitchFamily="2" charset="-122"/>
              </a:rPr>
              <a:t> </a:t>
            </a:r>
            <a:r>
              <a:rPr lang="en-US" altLang="zh-CN" baseline="0" dirty="0" err="1">
                <a:solidFill>
                  <a:srgbClr val="0D17D7"/>
                </a:solidFill>
                <a:latin typeface="宋体" panose="02010600030101010101" pitchFamily="2" charset="-122"/>
                <a:ea typeface="宋体" panose="02010600030101010101" pitchFamily="2" charset="-122"/>
              </a:rPr>
              <a:t>Runge-kuta</a:t>
            </a:r>
            <a:r>
              <a:rPr lang="zh-CN" altLang="en-US" baseline="0" dirty="0">
                <a:solidFill>
                  <a:srgbClr val="0D17D7"/>
                </a:solidFill>
                <a:latin typeface="宋体" panose="02010600030101010101" pitchFamily="2" charset="-122"/>
                <a:ea typeface="宋体" panose="02010600030101010101" pitchFamily="2" charset="-122"/>
              </a:rPr>
              <a:t>法最为普遍</a:t>
            </a:r>
          </a:p>
        </p:txBody>
      </p:sp>
    </p:spTree>
    <p:extLst>
      <p:ext uri="{BB962C8B-B14F-4D97-AF65-F5344CB8AC3E}">
        <p14:creationId xmlns:p14="http://schemas.microsoft.com/office/powerpoint/2010/main" val="51060744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2054"/>
                                        </p:tgtEl>
                                        <p:attrNameLst>
                                          <p:attrName>style.visibility</p:attrName>
                                        </p:attrNameLst>
                                      </p:cBhvr>
                                      <p:to>
                                        <p:strVal val="visible"/>
                                      </p:to>
                                    </p:set>
                                    <p:animEffect transition="in" filter="checkerboard(across)">
                                      <p:cBhvr>
                                        <p:cTn id="7" dur="500"/>
                                        <p:tgtEl>
                                          <p:spTgt spid="2054"/>
                                        </p:tgtEl>
                                      </p:cBhvr>
                                    </p:animEffect>
                                  </p:childTnLst>
                                  <p:subTnLst>
                                    <p:set>
                                      <p:cBhvr override="childStyle">
                                        <p:cTn dur="1" fill="hold" display="0" masterRel="nextClick" afterEffect="1"/>
                                        <p:tgtEl>
                                          <p:spTgt spid="2054"/>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4" grpId="0" animBg="1" autoUpdateAnimBg="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a:xfrm>
            <a:off x="1454150" y="961851"/>
            <a:ext cx="6337300" cy="720725"/>
          </a:xfrm>
        </p:spPr>
        <p:txBody>
          <a:bodyPr/>
          <a:lstStyle/>
          <a:p>
            <a:pPr eaLnBrk="1" hangingPunct="1"/>
            <a:r>
              <a:rPr lang="zh-CN" altLang="en-US" sz="4000" b="1" dirty="0"/>
              <a:t>差商法</a:t>
            </a:r>
          </a:p>
        </p:txBody>
      </p:sp>
      <p:sp>
        <p:nvSpPr>
          <p:cNvPr id="11267" name="Rectangle 3"/>
          <p:cNvSpPr>
            <a:spLocks noGrp="1" noChangeArrowheads="1"/>
          </p:cNvSpPr>
          <p:nvPr>
            <p:ph type="body" idx="1"/>
          </p:nvPr>
        </p:nvSpPr>
        <p:spPr>
          <a:xfrm>
            <a:off x="468313" y="1988840"/>
            <a:ext cx="8135937" cy="4114800"/>
          </a:xfrm>
        </p:spPr>
        <p:txBody>
          <a:bodyPr/>
          <a:lstStyle/>
          <a:p>
            <a:pPr eaLnBrk="1" hangingPunct="1"/>
            <a:r>
              <a:rPr lang="zh-CN" altLang="en-US" sz="2800" b="1" dirty="0"/>
              <a:t>常微分方程为：</a:t>
            </a:r>
          </a:p>
          <a:p>
            <a:pPr eaLnBrk="1" hangingPunct="1"/>
            <a:endParaRPr lang="zh-CN" altLang="en-US" sz="2800" b="1" dirty="0"/>
          </a:p>
          <a:p>
            <a:pPr eaLnBrk="1" hangingPunct="1"/>
            <a:endParaRPr lang="zh-CN" altLang="en-US" sz="2800" b="1" dirty="0"/>
          </a:p>
          <a:p>
            <a:pPr eaLnBrk="1" hangingPunct="1"/>
            <a:r>
              <a:rPr lang="zh-CN" altLang="en-US" sz="2800" b="1" dirty="0"/>
              <a:t>设    在</a:t>
            </a:r>
            <a:r>
              <a:rPr lang="en-US" altLang="zh-CN" sz="2800" b="1" i="1" dirty="0"/>
              <a:t>t </a:t>
            </a:r>
            <a:r>
              <a:rPr lang="en-US" altLang="zh-CN" sz="2800" b="1" dirty="0"/>
              <a:t>= </a:t>
            </a:r>
            <a:r>
              <a:rPr lang="en-US" altLang="zh-CN" sz="2800" b="1" i="1" dirty="0" err="1"/>
              <a:t>t</a:t>
            </a:r>
            <a:r>
              <a:rPr lang="en-US" altLang="zh-CN" sz="2800" b="1" i="1" baseline="-25000" dirty="0" err="1"/>
              <a:t>k</a:t>
            </a:r>
            <a:r>
              <a:rPr lang="en-US" altLang="zh-CN" sz="2800" b="1" i="1" dirty="0"/>
              <a:t> </a:t>
            </a:r>
            <a:r>
              <a:rPr lang="zh-CN" altLang="en-US" sz="2800" b="1" dirty="0"/>
              <a:t>处可用差分形式近似代替，即：</a:t>
            </a:r>
          </a:p>
          <a:p>
            <a:pPr eaLnBrk="1" hangingPunct="1"/>
            <a:endParaRPr lang="zh-CN" altLang="en-US" sz="2800" b="1" dirty="0"/>
          </a:p>
          <a:p>
            <a:pPr eaLnBrk="1" hangingPunct="1"/>
            <a:endParaRPr lang="zh-CN" altLang="en-US" sz="2800" b="1" dirty="0"/>
          </a:p>
          <a:p>
            <a:pPr eaLnBrk="1" hangingPunct="1"/>
            <a:r>
              <a:rPr kumimoji="0" lang="zh-CN" altLang="en-US" sz="2800" b="1" dirty="0"/>
              <a:t>则</a:t>
            </a:r>
          </a:p>
          <a:p>
            <a:pPr eaLnBrk="1" hangingPunct="1">
              <a:buFontTx/>
              <a:buNone/>
            </a:pPr>
            <a:endParaRPr kumimoji="0" lang="en-US" altLang="zh-CN" sz="2800" b="1" dirty="0"/>
          </a:p>
        </p:txBody>
      </p:sp>
      <p:graphicFrame>
        <p:nvGraphicFramePr>
          <p:cNvPr id="11268" name="Object 4"/>
          <p:cNvGraphicFramePr>
            <a:graphicFrameLocks noChangeAspect="1"/>
          </p:cNvGraphicFramePr>
          <p:nvPr>
            <p:extLst>
              <p:ext uri="{D42A27DB-BD31-4B8C-83A1-F6EECF244321}">
                <p14:modId xmlns:p14="http://schemas.microsoft.com/office/powerpoint/2010/main" val="423394076"/>
              </p:ext>
            </p:extLst>
          </p:nvPr>
        </p:nvGraphicFramePr>
        <p:xfrm>
          <a:off x="3779838" y="1916832"/>
          <a:ext cx="2808287" cy="1574800"/>
        </p:xfrm>
        <a:graphic>
          <a:graphicData uri="http://schemas.openxmlformats.org/presentationml/2006/ole">
            <mc:AlternateContent xmlns:mc="http://schemas.openxmlformats.org/markup-compatibility/2006">
              <mc:Choice xmlns:v="urn:schemas-microsoft-com:vml" Requires="v">
                <p:oleObj spid="_x0000_s23710" name="Equation" r:id="rId3" imgW="1168400" imgH="660400" progId="Equation.DSMT4">
                  <p:embed/>
                </p:oleObj>
              </mc:Choice>
              <mc:Fallback>
                <p:oleObj name="Equation" r:id="rId3" imgW="1168400" imgH="660400" progId="Equation.DSMT4">
                  <p:embed/>
                  <p:pic>
                    <p:nvPicPr>
                      <p:cNvPr id="11268"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79838" y="1916832"/>
                        <a:ext cx="2808287" cy="157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270" name="Object 8"/>
          <p:cNvGraphicFramePr>
            <a:graphicFrameLocks noChangeAspect="1"/>
          </p:cNvGraphicFramePr>
          <p:nvPr>
            <p:extLst>
              <p:ext uri="{D42A27DB-BD31-4B8C-83A1-F6EECF244321}">
                <p14:modId xmlns:p14="http://schemas.microsoft.com/office/powerpoint/2010/main" val="3879368046"/>
              </p:ext>
            </p:extLst>
          </p:nvPr>
        </p:nvGraphicFramePr>
        <p:xfrm>
          <a:off x="1258888" y="3573016"/>
          <a:ext cx="390525" cy="431800"/>
        </p:xfrm>
        <a:graphic>
          <a:graphicData uri="http://schemas.openxmlformats.org/presentationml/2006/ole">
            <mc:AlternateContent xmlns:mc="http://schemas.openxmlformats.org/markup-compatibility/2006">
              <mc:Choice xmlns:v="urn:schemas-microsoft-com:vml" Requires="v">
                <p:oleObj spid="_x0000_s23711" name="Equation" r:id="rId5" imgW="177569" imgH="202936" progId="Equation.DSMT4">
                  <p:embed/>
                </p:oleObj>
              </mc:Choice>
              <mc:Fallback>
                <p:oleObj name="Equation" r:id="rId5" imgW="177569" imgH="202936" progId="Equation.DSMT4">
                  <p:embed/>
                  <p:pic>
                    <p:nvPicPr>
                      <p:cNvPr id="11270" name="Object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58888" y="3573016"/>
                        <a:ext cx="390525"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271" name="Object 7"/>
          <p:cNvGraphicFramePr>
            <a:graphicFrameLocks noChangeAspect="1"/>
          </p:cNvGraphicFramePr>
          <p:nvPr>
            <p:extLst>
              <p:ext uri="{D42A27DB-BD31-4B8C-83A1-F6EECF244321}">
                <p14:modId xmlns:p14="http://schemas.microsoft.com/office/powerpoint/2010/main" val="2542647080"/>
              </p:ext>
            </p:extLst>
          </p:nvPr>
        </p:nvGraphicFramePr>
        <p:xfrm>
          <a:off x="3203575" y="4077072"/>
          <a:ext cx="3024188" cy="1093787"/>
        </p:xfrm>
        <a:graphic>
          <a:graphicData uri="http://schemas.openxmlformats.org/presentationml/2006/ole">
            <mc:AlternateContent xmlns:mc="http://schemas.openxmlformats.org/markup-compatibility/2006">
              <mc:Choice xmlns:v="urn:schemas-microsoft-com:vml" Requires="v">
                <p:oleObj spid="_x0000_s23712" name="Equation" r:id="rId7" imgW="1079032" imgH="393529" progId="Equation.DSMT4">
                  <p:embed/>
                </p:oleObj>
              </mc:Choice>
              <mc:Fallback>
                <p:oleObj name="Equation" r:id="rId7" imgW="1079032" imgH="393529" progId="Equation.DSMT4">
                  <p:embed/>
                  <p:pic>
                    <p:nvPicPr>
                      <p:cNvPr id="11271" name="Object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203575" y="4077072"/>
                        <a:ext cx="3024188" cy="1093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273" name="Object 12"/>
          <p:cNvGraphicFramePr>
            <a:graphicFrameLocks noChangeAspect="1"/>
          </p:cNvGraphicFramePr>
          <p:nvPr>
            <p:extLst>
              <p:ext uri="{D42A27DB-BD31-4B8C-83A1-F6EECF244321}">
                <p14:modId xmlns:p14="http://schemas.microsoft.com/office/powerpoint/2010/main" val="3711186591"/>
              </p:ext>
            </p:extLst>
          </p:nvPr>
        </p:nvGraphicFramePr>
        <p:xfrm>
          <a:off x="1835150" y="5085134"/>
          <a:ext cx="5184775" cy="1466850"/>
        </p:xfrm>
        <a:graphic>
          <a:graphicData uri="http://schemas.openxmlformats.org/presentationml/2006/ole">
            <mc:AlternateContent xmlns:mc="http://schemas.openxmlformats.org/markup-compatibility/2006">
              <mc:Choice xmlns:v="urn:schemas-microsoft-com:vml" Requires="v">
                <p:oleObj spid="_x0000_s23713" name="Equation" r:id="rId9" imgW="2324100" imgH="660400" progId="Equation.DSMT4">
                  <p:embed/>
                </p:oleObj>
              </mc:Choice>
              <mc:Fallback>
                <p:oleObj name="Equation" r:id="rId9" imgW="2324100" imgH="660400" progId="Equation.DSMT4">
                  <p:embed/>
                  <p:pic>
                    <p:nvPicPr>
                      <p:cNvPr id="11273" name="Object 1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835150" y="5085134"/>
                        <a:ext cx="5184775" cy="1466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灯片编号占位符 1"/>
          <p:cNvSpPr>
            <a:spLocks noGrp="1"/>
          </p:cNvSpPr>
          <p:nvPr>
            <p:ph type="sldNum" sz="quarter" idx="12"/>
          </p:nvPr>
        </p:nvSpPr>
        <p:spPr/>
        <p:txBody>
          <a:bodyPr/>
          <a:lstStyle>
            <a:lvl1pPr eaLnBrk="0" hangingPunct="0">
              <a:defRPr kumimoji="1" sz="2400" b="1" baseline="30000">
                <a:solidFill>
                  <a:schemeClr val="accent2"/>
                </a:solidFill>
                <a:latin typeface="Times New Roman" panose="02020603050405020304" pitchFamily="18" charset="0"/>
                <a:ea typeface="楷体_GB2312" pitchFamily="49" charset="-122"/>
              </a:defRPr>
            </a:lvl1pPr>
            <a:lvl2pPr marL="742950" indent="-285750" eaLnBrk="0" hangingPunct="0">
              <a:defRPr kumimoji="1" sz="2400" b="1" baseline="30000">
                <a:solidFill>
                  <a:schemeClr val="accent2"/>
                </a:solidFill>
                <a:latin typeface="Times New Roman" panose="02020603050405020304" pitchFamily="18" charset="0"/>
                <a:ea typeface="楷体_GB2312" pitchFamily="49" charset="-122"/>
              </a:defRPr>
            </a:lvl2pPr>
            <a:lvl3pPr marL="1143000" indent="-228600" eaLnBrk="0" hangingPunct="0">
              <a:defRPr kumimoji="1" sz="2400" b="1" baseline="30000">
                <a:solidFill>
                  <a:schemeClr val="accent2"/>
                </a:solidFill>
                <a:latin typeface="Times New Roman" panose="02020603050405020304" pitchFamily="18" charset="0"/>
                <a:ea typeface="楷体_GB2312" pitchFamily="49" charset="-122"/>
              </a:defRPr>
            </a:lvl3pPr>
            <a:lvl4pPr marL="1600200" indent="-228600" eaLnBrk="0" hangingPunct="0">
              <a:defRPr kumimoji="1" sz="2400" b="1" baseline="30000">
                <a:solidFill>
                  <a:schemeClr val="accent2"/>
                </a:solidFill>
                <a:latin typeface="Times New Roman" panose="02020603050405020304" pitchFamily="18" charset="0"/>
                <a:ea typeface="楷体_GB2312" pitchFamily="49" charset="-122"/>
              </a:defRPr>
            </a:lvl4pPr>
            <a:lvl5pPr marL="2057400" indent="-228600" eaLnBrk="0" hangingPunct="0">
              <a:defRPr kumimoji="1" sz="2400" b="1" baseline="30000">
                <a:solidFill>
                  <a:schemeClr val="accent2"/>
                </a:solidFill>
                <a:latin typeface="Times New Roman" panose="02020603050405020304" pitchFamily="18" charset="0"/>
                <a:ea typeface="楷体_GB2312" pitchFamily="49" charset="-122"/>
              </a:defRPr>
            </a:lvl5pPr>
            <a:lvl6pPr marL="25146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6pPr>
            <a:lvl7pPr marL="29718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7pPr>
            <a:lvl8pPr marL="34290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8pPr>
            <a:lvl9pPr marL="38862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9pPr>
          </a:lstStyle>
          <a:p>
            <a:pPr eaLnBrk="1" hangingPunct="1"/>
            <a:fld id="{FB9C886B-C66F-4E26-AA1F-B1CBD6A2030C}" type="slidenum">
              <a:rPr lang="en-US" altLang="zh-CN" sz="1400" b="0" baseline="0">
                <a:solidFill>
                  <a:schemeClr val="tx1"/>
                </a:solidFill>
                <a:ea typeface="宋体" panose="02010600030101010101" pitchFamily="2" charset="-122"/>
              </a:rPr>
              <a:pPr eaLnBrk="1" hangingPunct="1"/>
              <a:t>51</a:t>
            </a:fld>
            <a:endParaRPr lang="en-US" altLang="zh-CN" sz="1400" b="0" baseline="0">
              <a:solidFill>
                <a:schemeClr val="tx1"/>
              </a:solidFill>
              <a:ea typeface="宋体" panose="02010600030101010101" pitchFamily="2" charset="-122"/>
            </a:endParaRPr>
          </a:p>
        </p:txBody>
      </p:sp>
    </p:spTree>
    <p:extLst>
      <p:ext uri="{BB962C8B-B14F-4D97-AF65-F5344CB8AC3E}">
        <p14:creationId xmlns:p14="http://schemas.microsoft.com/office/powerpoint/2010/main" val="372996196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3"/>
          <p:cNvSpPr>
            <a:spLocks noGrp="1" noChangeArrowheads="1"/>
          </p:cNvSpPr>
          <p:nvPr>
            <p:ph type="body" idx="1"/>
          </p:nvPr>
        </p:nvSpPr>
        <p:spPr>
          <a:xfrm>
            <a:off x="1079500" y="692696"/>
            <a:ext cx="8064500" cy="5400675"/>
          </a:xfrm>
        </p:spPr>
        <p:txBody>
          <a:bodyPr/>
          <a:lstStyle/>
          <a:p>
            <a:pPr eaLnBrk="1" hangingPunct="1"/>
            <a:r>
              <a:rPr lang="zh-CN" altLang="en-US" b="1" dirty="0"/>
              <a:t>显然由此可得微分方程初值问题的数值解序列值：</a:t>
            </a:r>
          </a:p>
          <a:p>
            <a:pPr eaLnBrk="1" hangingPunct="1">
              <a:buFontTx/>
              <a:buNone/>
            </a:pPr>
            <a:endParaRPr lang="zh-CN" altLang="en-US" b="1" dirty="0"/>
          </a:p>
          <a:p>
            <a:pPr eaLnBrk="1" hangingPunct="1">
              <a:buFontTx/>
              <a:buNone/>
            </a:pPr>
            <a:endParaRPr lang="zh-CN" altLang="en-US" b="1" dirty="0"/>
          </a:p>
          <a:p>
            <a:pPr eaLnBrk="1" hangingPunct="1">
              <a:buFontTx/>
              <a:buNone/>
            </a:pPr>
            <a:r>
              <a:rPr lang="zh-CN" altLang="en-US" b="1" dirty="0"/>
              <a:t>        </a:t>
            </a:r>
          </a:p>
          <a:p>
            <a:pPr eaLnBrk="1" hangingPunct="1"/>
            <a:endParaRPr lang="zh-CN" altLang="en-US" b="1" dirty="0"/>
          </a:p>
          <a:p>
            <a:pPr eaLnBrk="1" hangingPunct="1"/>
            <a:r>
              <a:rPr lang="zh-CN" altLang="en-US" b="1" dirty="0"/>
              <a:t>呈现出递推关系，只要已知初值       ，即可求得所需数值序列                          。</a:t>
            </a:r>
          </a:p>
        </p:txBody>
      </p:sp>
      <p:sp>
        <p:nvSpPr>
          <p:cNvPr id="12291" name="Rectangle 5"/>
          <p:cNvSpPr>
            <a:spLocks noChangeArrowheads="1"/>
          </p:cNvSpPr>
          <p:nvPr/>
        </p:nvSpPr>
        <p:spPr bwMode="auto">
          <a:xfrm>
            <a:off x="0" y="318611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kumimoji="1" sz="2400" b="1" baseline="30000">
                <a:solidFill>
                  <a:schemeClr val="accent2"/>
                </a:solidFill>
                <a:latin typeface="Times New Roman" panose="02020603050405020304" pitchFamily="18" charset="0"/>
                <a:ea typeface="楷体_GB2312" pitchFamily="49" charset="-122"/>
              </a:defRPr>
            </a:lvl1pPr>
            <a:lvl2pPr marL="742950" indent="-285750" eaLnBrk="0" hangingPunct="0">
              <a:defRPr kumimoji="1" sz="2400" b="1" baseline="30000">
                <a:solidFill>
                  <a:schemeClr val="accent2"/>
                </a:solidFill>
                <a:latin typeface="Times New Roman" panose="02020603050405020304" pitchFamily="18" charset="0"/>
                <a:ea typeface="楷体_GB2312" pitchFamily="49" charset="-122"/>
              </a:defRPr>
            </a:lvl2pPr>
            <a:lvl3pPr marL="1143000" indent="-228600" eaLnBrk="0" hangingPunct="0">
              <a:defRPr kumimoji="1" sz="2400" b="1" baseline="30000">
                <a:solidFill>
                  <a:schemeClr val="accent2"/>
                </a:solidFill>
                <a:latin typeface="Times New Roman" panose="02020603050405020304" pitchFamily="18" charset="0"/>
                <a:ea typeface="楷体_GB2312" pitchFamily="49" charset="-122"/>
              </a:defRPr>
            </a:lvl3pPr>
            <a:lvl4pPr marL="1600200" indent="-228600" eaLnBrk="0" hangingPunct="0">
              <a:defRPr kumimoji="1" sz="2400" b="1" baseline="30000">
                <a:solidFill>
                  <a:schemeClr val="accent2"/>
                </a:solidFill>
                <a:latin typeface="Times New Roman" panose="02020603050405020304" pitchFamily="18" charset="0"/>
                <a:ea typeface="楷体_GB2312" pitchFamily="49" charset="-122"/>
              </a:defRPr>
            </a:lvl4pPr>
            <a:lvl5pPr marL="2057400" indent="-228600" eaLnBrk="0" hangingPunct="0">
              <a:defRPr kumimoji="1" sz="2400" b="1" baseline="30000">
                <a:solidFill>
                  <a:schemeClr val="accent2"/>
                </a:solidFill>
                <a:latin typeface="Times New Roman" panose="02020603050405020304" pitchFamily="18" charset="0"/>
                <a:ea typeface="楷体_GB2312" pitchFamily="49" charset="-122"/>
              </a:defRPr>
            </a:lvl5pPr>
            <a:lvl6pPr marL="25146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6pPr>
            <a:lvl7pPr marL="29718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7pPr>
            <a:lvl8pPr marL="34290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8pPr>
            <a:lvl9pPr marL="38862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9pPr>
          </a:lstStyle>
          <a:p>
            <a:pPr eaLnBrk="1" hangingPunct="1"/>
            <a:endParaRPr lang="zh-CN" altLang="en-US"/>
          </a:p>
        </p:txBody>
      </p:sp>
      <p:graphicFrame>
        <p:nvGraphicFramePr>
          <p:cNvPr id="12292" name="Object 4"/>
          <p:cNvGraphicFramePr>
            <a:graphicFrameLocks noChangeAspect="1"/>
          </p:cNvGraphicFramePr>
          <p:nvPr>
            <p:extLst>
              <p:ext uri="{D42A27DB-BD31-4B8C-83A1-F6EECF244321}">
                <p14:modId xmlns:p14="http://schemas.microsoft.com/office/powerpoint/2010/main" val="2861690563"/>
              </p:ext>
            </p:extLst>
          </p:nvPr>
        </p:nvGraphicFramePr>
        <p:xfrm>
          <a:off x="1062037" y="2181179"/>
          <a:ext cx="7019925" cy="1449387"/>
        </p:xfrm>
        <a:graphic>
          <a:graphicData uri="http://schemas.openxmlformats.org/presentationml/2006/ole">
            <mc:AlternateContent xmlns:mc="http://schemas.openxmlformats.org/markup-compatibility/2006">
              <mc:Choice xmlns:v="urn:schemas-microsoft-com:vml" Requires="v">
                <p:oleObj spid="_x0000_s24695" name="Equation" r:id="rId3" imgW="2349500" imgH="482600" progId="Equation.DSMT4">
                  <p:embed/>
                </p:oleObj>
              </mc:Choice>
              <mc:Fallback>
                <p:oleObj name="Equation" r:id="rId3" imgW="2349500" imgH="482600" progId="Equation.DSMT4">
                  <p:embed/>
                  <p:pic>
                    <p:nvPicPr>
                      <p:cNvPr id="12292"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2037" y="2181179"/>
                        <a:ext cx="7019925" cy="1449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2294" name="Rectangle 8"/>
          <p:cNvSpPr>
            <a:spLocks noChangeArrowheads="1"/>
          </p:cNvSpPr>
          <p:nvPr/>
        </p:nvSpPr>
        <p:spPr bwMode="auto">
          <a:xfrm>
            <a:off x="0" y="33147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kumimoji="1" sz="2400" b="1" baseline="30000">
                <a:solidFill>
                  <a:schemeClr val="accent2"/>
                </a:solidFill>
                <a:latin typeface="Times New Roman" panose="02020603050405020304" pitchFamily="18" charset="0"/>
                <a:ea typeface="楷体_GB2312" pitchFamily="49" charset="-122"/>
              </a:defRPr>
            </a:lvl1pPr>
            <a:lvl2pPr marL="742950" indent="-285750" eaLnBrk="0" hangingPunct="0">
              <a:defRPr kumimoji="1" sz="2400" b="1" baseline="30000">
                <a:solidFill>
                  <a:schemeClr val="accent2"/>
                </a:solidFill>
                <a:latin typeface="Times New Roman" panose="02020603050405020304" pitchFamily="18" charset="0"/>
                <a:ea typeface="楷体_GB2312" pitchFamily="49" charset="-122"/>
              </a:defRPr>
            </a:lvl2pPr>
            <a:lvl3pPr marL="1143000" indent="-228600" eaLnBrk="0" hangingPunct="0">
              <a:defRPr kumimoji="1" sz="2400" b="1" baseline="30000">
                <a:solidFill>
                  <a:schemeClr val="accent2"/>
                </a:solidFill>
                <a:latin typeface="Times New Roman" panose="02020603050405020304" pitchFamily="18" charset="0"/>
                <a:ea typeface="楷体_GB2312" pitchFamily="49" charset="-122"/>
              </a:defRPr>
            </a:lvl3pPr>
            <a:lvl4pPr marL="1600200" indent="-228600" eaLnBrk="0" hangingPunct="0">
              <a:defRPr kumimoji="1" sz="2400" b="1" baseline="30000">
                <a:solidFill>
                  <a:schemeClr val="accent2"/>
                </a:solidFill>
                <a:latin typeface="Times New Roman" panose="02020603050405020304" pitchFamily="18" charset="0"/>
                <a:ea typeface="楷体_GB2312" pitchFamily="49" charset="-122"/>
              </a:defRPr>
            </a:lvl4pPr>
            <a:lvl5pPr marL="2057400" indent="-228600" eaLnBrk="0" hangingPunct="0">
              <a:defRPr kumimoji="1" sz="2400" b="1" baseline="30000">
                <a:solidFill>
                  <a:schemeClr val="accent2"/>
                </a:solidFill>
                <a:latin typeface="Times New Roman" panose="02020603050405020304" pitchFamily="18" charset="0"/>
                <a:ea typeface="楷体_GB2312" pitchFamily="49" charset="-122"/>
              </a:defRPr>
            </a:lvl5pPr>
            <a:lvl6pPr marL="25146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6pPr>
            <a:lvl7pPr marL="29718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7pPr>
            <a:lvl8pPr marL="34290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8pPr>
            <a:lvl9pPr marL="38862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9pPr>
          </a:lstStyle>
          <a:p>
            <a:pPr eaLnBrk="1" hangingPunct="1"/>
            <a:endParaRPr lang="zh-CN" altLang="en-US"/>
          </a:p>
        </p:txBody>
      </p:sp>
      <p:graphicFrame>
        <p:nvGraphicFramePr>
          <p:cNvPr id="12295" name="Object 7"/>
          <p:cNvGraphicFramePr>
            <a:graphicFrameLocks noChangeAspect="1"/>
          </p:cNvGraphicFramePr>
          <p:nvPr>
            <p:extLst>
              <p:ext uri="{D42A27DB-BD31-4B8C-83A1-F6EECF244321}">
                <p14:modId xmlns:p14="http://schemas.microsoft.com/office/powerpoint/2010/main" val="2710341751"/>
              </p:ext>
            </p:extLst>
          </p:nvPr>
        </p:nvGraphicFramePr>
        <p:xfrm>
          <a:off x="7271610" y="4125482"/>
          <a:ext cx="828782" cy="551304"/>
        </p:xfrm>
        <a:graphic>
          <a:graphicData uri="http://schemas.openxmlformats.org/presentationml/2006/ole">
            <mc:AlternateContent xmlns:mc="http://schemas.openxmlformats.org/markup-compatibility/2006">
              <mc:Choice xmlns:v="urn:schemas-microsoft-com:vml" Requires="v">
                <p:oleObj spid="_x0000_s24696" name="Equation" r:id="rId5" imgW="342751" imgH="228501" progId="Equation.DSMT4">
                  <p:embed/>
                </p:oleObj>
              </mc:Choice>
              <mc:Fallback>
                <p:oleObj name="Equation" r:id="rId5" imgW="342751" imgH="228501" progId="Equation.DSMT4">
                  <p:embed/>
                  <p:pic>
                    <p:nvPicPr>
                      <p:cNvPr id="12295" name="Object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71610" y="4125482"/>
                        <a:ext cx="828782" cy="551304"/>
                      </a:xfrm>
                      <a:prstGeom prst="rect">
                        <a:avLst/>
                      </a:prstGeom>
                      <a:noFill/>
                      <a:ln>
                        <a:noFill/>
                      </a:ln>
                      <a:extLst/>
                    </p:spPr>
                  </p:pic>
                </p:oleObj>
              </mc:Fallback>
            </mc:AlternateContent>
          </a:graphicData>
        </a:graphic>
      </p:graphicFrame>
      <p:sp>
        <p:nvSpPr>
          <p:cNvPr id="12296" name="Rectangle 10"/>
          <p:cNvSpPr>
            <a:spLocks noChangeArrowheads="1"/>
          </p:cNvSpPr>
          <p:nvPr/>
        </p:nvSpPr>
        <p:spPr bwMode="auto">
          <a:xfrm>
            <a:off x="0" y="33147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kumimoji="1" sz="2400" b="1" baseline="30000">
                <a:solidFill>
                  <a:schemeClr val="accent2"/>
                </a:solidFill>
                <a:latin typeface="Times New Roman" panose="02020603050405020304" pitchFamily="18" charset="0"/>
                <a:ea typeface="楷体_GB2312" pitchFamily="49" charset="-122"/>
              </a:defRPr>
            </a:lvl1pPr>
            <a:lvl2pPr marL="742950" indent="-285750" eaLnBrk="0" hangingPunct="0">
              <a:defRPr kumimoji="1" sz="2400" b="1" baseline="30000">
                <a:solidFill>
                  <a:schemeClr val="accent2"/>
                </a:solidFill>
                <a:latin typeface="Times New Roman" panose="02020603050405020304" pitchFamily="18" charset="0"/>
                <a:ea typeface="楷体_GB2312" pitchFamily="49" charset="-122"/>
              </a:defRPr>
            </a:lvl2pPr>
            <a:lvl3pPr marL="1143000" indent="-228600" eaLnBrk="0" hangingPunct="0">
              <a:defRPr kumimoji="1" sz="2400" b="1" baseline="30000">
                <a:solidFill>
                  <a:schemeClr val="accent2"/>
                </a:solidFill>
                <a:latin typeface="Times New Roman" panose="02020603050405020304" pitchFamily="18" charset="0"/>
                <a:ea typeface="楷体_GB2312" pitchFamily="49" charset="-122"/>
              </a:defRPr>
            </a:lvl3pPr>
            <a:lvl4pPr marL="1600200" indent="-228600" eaLnBrk="0" hangingPunct="0">
              <a:defRPr kumimoji="1" sz="2400" b="1" baseline="30000">
                <a:solidFill>
                  <a:schemeClr val="accent2"/>
                </a:solidFill>
                <a:latin typeface="Times New Roman" panose="02020603050405020304" pitchFamily="18" charset="0"/>
                <a:ea typeface="楷体_GB2312" pitchFamily="49" charset="-122"/>
              </a:defRPr>
            </a:lvl4pPr>
            <a:lvl5pPr marL="2057400" indent="-228600" eaLnBrk="0" hangingPunct="0">
              <a:defRPr kumimoji="1" sz="2400" b="1" baseline="30000">
                <a:solidFill>
                  <a:schemeClr val="accent2"/>
                </a:solidFill>
                <a:latin typeface="Times New Roman" panose="02020603050405020304" pitchFamily="18" charset="0"/>
                <a:ea typeface="楷体_GB2312" pitchFamily="49" charset="-122"/>
              </a:defRPr>
            </a:lvl5pPr>
            <a:lvl6pPr marL="25146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6pPr>
            <a:lvl7pPr marL="29718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7pPr>
            <a:lvl8pPr marL="34290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8pPr>
            <a:lvl9pPr marL="38862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9pPr>
          </a:lstStyle>
          <a:p>
            <a:pPr eaLnBrk="1" hangingPunct="1"/>
            <a:endParaRPr lang="zh-CN" altLang="en-US"/>
          </a:p>
        </p:txBody>
      </p:sp>
      <p:graphicFrame>
        <p:nvGraphicFramePr>
          <p:cNvPr id="12297" name="Object 9"/>
          <p:cNvGraphicFramePr>
            <a:graphicFrameLocks noChangeAspect="1"/>
          </p:cNvGraphicFramePr>
          <p:nvPr>
            <p:extLst>
              <p:ext uri="{D42A27DB-BD31-4B8C-83A1-F6EECF244321}">
                <p14:modId xmlns:p14="http://schemas.microsoft.com/office/powerpoint/2010/main" val="2377710192"/>
              </p:ext>
            </p:extLst>
          </p:nvPr>
        </p:nvGraphicFramePr>
        <p:xfrm>
          <a:off x="5292080" y="4686471"/>
          <a:ext cx="2976227" cy="614737"/>
        </p:xfrm>
        <a:graphic>
          <a:graphicData uri="http://schemas.openxmlformats.org/presentationml/2006/ole">
            <mc:AlternateContent xmlns:mc="http://schemas.openxmlformats.org/markup-compatibility/2006">
              <mc:Choice xmlns:v="urn:schemas-microsoft-com:vml" Requires="v">
                <p:oleObj spid="_x0000_s24697" name="Equation" r:id="rId7" imgW="1104900" imgH="228600" progId="Equation.DSMT4">
                  <p:embed/>
                </p:oleObj>
              </mc:Choice>
              <mc:Fallback>
                <p:oleObj name="Equation" r:id="rId7" imgW="1104900" imgH="228600" progId="Equation.DSMT4">
                  <p:embed/>
                  <p:pic>
                    <p:nvPicPr>
                      <p:cNvPr id="12297" name="Object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92080" y="4686471"/>
                        <a:ext cx="2976227" cy="614737"/>
                      </a:xfrm>
                      <a:prstGeom prst="rect">
                        <a:avLst/>
                      </a:prstGeom>
                      <a:noFill/>
                      <a:ln>
                        <a:noFill/>
                      </a:ln>
                      <a:extLst/>
                    </p:spPr>
                  </p:pic>
                </p:oleObj>
              </mc:Fallback>
            </mc:AlternateContent>
          </a:graphicData>
        </a:graphic>
      </p:graphicFrame>
      <p:sp>
        <p:nvSpPr>
          <p:cNvPr id="2" name="灯片编号占位符 1"/>
          <p:cNvSpPr>
            <a:spLocks noGrp="1"/>
          </p:cNvSpPr>
          <p:nvPr>
            <p:ph type="sldNum" sz="quarter" idx="12"/>
          </p:nvPr>
        </p:nvSpPr>
        <p:spPr/>
        <p:txBody>
          <a:bodyPr/>
          <a:lstStyle>
            <a:lvl1pPr eaLnBrk="0" hangingPunct="0">
              <a:defRPr kumimoji="1" sz="2400" b="1" baseline="30000">
                <a:solidFill>
                  <a:schemeClr val="accent2"/>
                </a:solidFill>
                <a:latin typeface="Times New Roman" panose="02020603050405020304" pitchFamily="18" charset="0"/>
                <a:ea typeface="楷体_GB2312" pitchFamily="49" charset="-122"/>
              </a:defRPr>
            </a:lvl1pPr>
            <a:lvl2pPr marL="742950" indent="-285750" eaLnBrk="0" hangingPunct="0">
              <a:defRPr kumimoji="1" sz="2400" b="1" baseline="30000">
                <a:solidFill>
                  <a:schemeClr val="accent2"/>
                </a:solidFill>
                <a:latin typeface="Times New Roman" panose="02020603050405020304" pitchFamily="18" charset="0"/>
                <a:ea typeface="楷体_GB2312" pitchFamily="49" charset="-122"/>
              </a:defRPr>
            </a:lvl2pPr>
            <a:lvl3pPr marL="1143000" indent="-228600" eaLnBrk="0" hangingPunct="0">
              <a:defRPr kumimoji="1" sz="2400" b="1" baseline="30000">
                <a:solidFill>
                  <a:schemeClr val="accent2"/>
                </a:solidFill>
                <a:latin typeface="Times New Roman" panose="02020603050405020304" pitchFamily="18" charset="0"/>
                <a:ea typeface="楷体_GB2312" pitchFamily="49" charset="-122"/>
              </a:defRPr>
            </a:lvl3pPr>
            <a:lvl4pPr marL="1600200" indent="-228600" eaLnBrk="0" hangingPunct="0">
              <a:defRPr kumimoji="1" sz="2400" b="1" baseline="30000">
                <a:solidFill>
                  <a:schemeClr val="accent2"/>
                </a:solidFill>
                <a:latin typeface="Times New Roman" panose="02020603050405020304" pitchFamily="18" charset="0"/>
                <a:ea typeface="楷体_GB2312" pitchFamily="49" charset="-122"/>
              </a:defRPr>
            </a:lvl4pPr>
            <a:lvl5pPr marL="2057400" indent="-228600" eaLnBrk="0" hangingPunct="0">
              <a:defRPr kumimoji="1" sz="2400" b="1" baseline="30000">
                <a:solidFill>
                  <a:schemeClr val="accent2"/>
                </a:solidFill>
                <a:latin typeface="Times New Roman" panose="02020603050405020304" pitchFamily="18" charset="0"/>
                <a:ea typeface="楷体_GB2312" pitchFamily="49" charset="-122"/>
              </a:defRPr>
            </a:lvl5pPr>
            <a:lvl6pPr marL="25146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6pPr>
            <a:lvl7pPr marL="29718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7pPr>
            <a:lvl8pPr marL="34290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8pPr>
            <a:lvl9pPr marL="38862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9pPr>
          </a:lstStyle>
          <a:p>
            <a:pPr eaLnBrk="1" hangingPunct="1"/>
            <a:fld id="{0FBB9897-C32C-45BA-B436-A55AFA9D2246}" type="slidenum">
              <a:rPr lang="en-US" altLang="zh-CN" sz="1400" b="0" baseline="0">
                <a:solidFill>
                  <a:schemeClr val="tx1"/>
                </a:solidFill>
                <a:ea typeface="宋体" panose="02010600030101010101" pitchFamily="2" charset="-122"/>
              </a:rPr>
              <a:pPr eaLnBrk="1" hangingPunct="1"/>
              <a:t>52</a:t>
            </a:fld>
            <a:endParaRPr lang="en-US" altLang="zh-CN" sz="1400" b="0" baseline="0">
              <a:solidFill>
                <a:schemeClr val="tx1"/>
              </a:solidFill>
              <a:ea typeface="宋体" panose="02010600030101010101" pitchFamily="2" charset="-122"/>
            </a:endParaRPr>
          </a:p>
        </p:txBody>
      </p:sp>
    </p:spTree>
    <p:extLst>
      <p:ext uri="{BB962C8B-B14F-4D97-AF65-F5344CB8AC3E}">
        <p14:creationId xmlns:p14="http://schemas.microsoft.com/office/powerpoint/2010/main" val="253298251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a:xfrm>
            <a:off x="1152649" y="908720"/>
            <a:ext cx="7126287" cy="803275"/>
          </a:xfrm>
        </p:spPr>
        <p:txBody>
          <a:bodyPr/>
          <a:lstStyle/>
          <a:p>
            <a:pPr eaLnBrk="1" hangingPunct="1"/>
            <a:r>
              <a:rPr lang="zh-CN" altLang="en-US" sz="4000" b="1" dirty="0"/>
              <a:t>泰勒（</a:t>
            </a:r>
            <a:r>
              <a:rPr lang="en-US" altLang="zh-CN" sz="4000" b="1" dirty="0"/>
              <a:t>Taylor</a:t>
            </a:r>
            <a:r>
              <a:rPr lang="zh-CN" altLang="en-US" sz="4000" b="1" dirty="0"/>
              <a:t>）展开法</a:t>
            </a:r>
          </a:p>
        </p:txBody>
      </p:sp>
      <p:sp>
        <p:nvSpPr>
          <p:cNvPr id="13315" name="Rectangle 3"/>
          <p:cNvSpPr>
            <a:spLocks noGrp="1" noChangeArrowheads="1"/>
          </p:cNvSpPr>
          <p:nvPr>
            <p:ph type="body" idx="1"/>
          </p:nvPr>
        </p:nvSpPr>
        <p:spPr>
          <a:xfrm>
            <a:off x="576386" y="1989361"/>
            <a:ext cx="8424863" cy="4970462"/>
          </a:xfrm>
        </p:spPr>
        <p:txBody>
          <a:bodyPr/>
          <a:lstStyle/>
          <a:p>
            <a:pPr eaLnBrk="1" hangingPunct="1"/>
            <a:r>
              <a:rPr lang="zh-CN" altLang="en-US" b="1" dirty="0">
                <a:latin typeface="宋体" panose="02010600030101010101" pitchFamily="2" charset="-122"/>
              </a:rPr>
              <a:t>解函数   在  附近可展为泰勒多项式</a:t>
            </a:r>
          </a:p>
          <a:p>
            <a:pPr eaLnBrk="1" hangingPunct="1"/>
            <a:endParaRPr lang="zh-CN" altLang="en-US" b="1" dirty="0">
              <a:latin typeface="宋体" panose="02010600030101010101" pitchFamily="2" charset="-122"/>
            </a:endParaRPr>
          </a:p>
          <a:p>
            <a:pPr eaLnBrk="1" hangingPunct="1"/>
            <a:endParaRPr lang="zh-CN" altLang="en-US" sz="1000" b="1" dirty="0">
              <a:latin typeface="宋体" panose="02010600030101010101" pitchFamily="2" charset="-122"/>
            </a:endParaRPr>
          </a:p>
          <a:p>
            <a:pPr eaLnBrk="1" hangingPunct="1"/>
            <a:r>
              <a:rPr lang="zh-CN" altLang="en-US" b="1" dirty="0">
                <a:latin typeface="宋体" panose="02010600030101010101" pitchFamily="2" charset="-122"/>
              </a:rPr>
              <a:t>记</a:t>
            </a:r>
          </a:p>
          <a:p>
            <a:pPr eaLnBrk="1" hangingPunct="1"/>
            <a:endParaRPr lang="zh-CN" altLang="en-US" b="1" dirty="0">
              <a:latin typeface="宋体" panose="02010600030101010101" pitchFamily="2" charset="-122"/>
            </a:endParaRPr>
          </a:p>
          <a:p>
            <a:pPr eaLnBrk="1" hangingPunct="1"/>
            <a:r>
              <a:rPr lang="zh-CN" altLang="en-US" b="1" dirty="0">
                <a:latin typeface="宋体" panose="02010600030101010101" pitchFamily="2" charset="-122"/>
              </a:rPr>
              <a:t>并记  </a:t>
            </a:r>
          </a:p>
          <a:p>
            <a:pPr eaLnBrk="1" hangingPunct="1">
              <a:buFontTx/>
              <a:buNone/>
            </a:pPr>
            <a:r>
              <a:rPr lang="zh-CN" altLang="en-US" b="1" dirty="0">
                <a:latin typeface="宋体" panose="02010600030101010101" pitchFamily="2" charset="-122"/>
              </a:rPr>
              <a:t>   </a:t>
            </a:r>
          </a:p>
        </p:txBody>
      </p:sp>
      <p:graphicFrame>
        <p:nvGraphicFramePr>
          <p:cNvPr id="13317" name="Object 21"/>
          <p:cNvGraphicFramePr>
            <a:graphicFrameLocks noChangeAspect="1"/>
          </p:cNvGraphicFramePr>
          <p:nvPr>
            <p:extLst>
              <p:ext uri="{D42A27DB-BD31-4B8C-83A1-F6EECF244321}">
                <p14:modId xmlns:p14="http://schemas.microsoft.com/office/powerpoint/2010/main" val="1376692311"/>
              </p:ext>
            </p:extLst>
          </p:nvPr>
        </p:nvGraphicFramePr>
        <p:xfrm>
          <a:off x="2232149" y="2060798"/>
          <a:ext cx="720725" cy="487363"/>
        </p:xfrm>
        <a:graphic>
          <a:graphicData uri="http://schemas.openxmlformats.org/presentationml/2006/ole">
            <mc:AlternateContent xmlns:mc="http://schemas.openxmlformats.org/markup-compatibility/2006">
              <mc:Choice xmlns:v="urn:schemas-microsoft-com:vml" Requires="v">
                <p:oleObj spid="_x0000_s25842" name="Equation" r:id="rId3" imgW="291973" imgH="203112" progId="Equation.DSMT4">
                  <p:embed/>
                </p:oleObj>
              </mc:Choice>
              <mc:Fallback>
                <p:oleObj name="Equation" r:id="rId3" imgW="291973" imgH="203112" progId="Equation.DSMT4">
                  <p:embed/>
                  <p:pic>
                    <p:nvPicPr>
                      <p:cNvPr id="13317" name="Object 2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32149" y="2060798"/>
                        <a:ext cx="720725" cy="487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3319" name="Object 23"/>
          <p:cNvGraphicFramePr>
            <a:graphicFrameLocks noChangeAspect="1"/>
          </p:cNvGraphicFramePr>
          <p:nvPr>
            <p:extLst>
              <p:ext uri="{D42A27DB-BD31-4B8C-83A1-F6EECF244321}">
                <p14:modId xmlns:p14="http://schemas.microsoft.com/office/powerpoint/2010/main" val="2862265969"/>
              </p:ext>
            </p:extLst>
          </p:nvPr>
        </p:nvGraphicFramePr>
        <p:xfrm>
          <a:off x="3311649" y="1989361"/>
          <a:ext cx="360362" cy="576262"/>
        </p:xfrm>
        <a:graphic>
          <a:graphicData uri="http://schemas.openxmlformats.org/presentationml/2006/ole">
            <mc:AlternateContent xmlns:mc="http://schemas.openxmlformats.org/markup-compatibility/2006">
              <mc:Choice xmlns:v="urn:schemas-microsoft-com:vml" Requires="v">
                <p:oleObj spid="_x0000_s25843" name="Equation" r:id="rId5" imgW="139700" imgH="228600" progId="Equation.DSMT4">
                  <p:embed/>
                </p:oleObj>
              </mc:Choice>
              <mc:Fallback>
                <p:oleObj name="Equation" r:id="rId5" imgW="139700" imgH="228600" progId="Equation.DSMT4">
                  <p:embed/>
                  <p:pic>
                    <p:nvPicPr>
                      <p:cNvPr id="13319" name="Object 2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11649" y="1989361"/>
                        <a:ext cx="360362"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3321" name="Object 25"/>
          <p:cNvGraphicFramePr>
            <a:graphicFrameLocks noChangeAspect="1"/>
          </p:cNvGraphicFramePr>
          <p:nvPr>
            <p:extLst>
              <p:ext uri="{D42A27DB-BD31-4B8C-83A1-F6EECF244321}">
                <p14:modId xmlns:p14="http://schemas.microsoft.com/office/powerpoint/2010/main" val="3779035743"/>
              </p:ext>
            </p:extLst>
          </p:nvPr>
        </p:nvGraphicFramePr>
        <p:xfrm>
          <a:off x="1152649" y="2564904"/>
          <a:ext cx="7126287" cy="863291"/>
        </p:xfrm>
        <a:graphic>
          <a:graphicData uri="http://schemas.openxmlformats.org/presentationml/2006/ole">
            <mc:AlternateContent xmlns:mc="http://schemas.openxmlformats.org/markup-compatibility/2006">
              <mc:Choice xmlns:v="urn:schemas-microsoft-com:vml" Requires="v">
                <p:oleObj spid="_x0000_s25844" name="Equation" r:id="rId7" imgW="3454400" imgH="419100" progId="Equation.DSMT4">
                  <p:embed/>
                </p:oleObj>
              </mc:Choice>
              <mc:Fallback>
                <p:oleObj name="Equation" r:id="rId7" imgW="3454400" imgH="419100" progId="Equation.DSMT4">
                  <p:embed/>
                  <p:pic>
                    <p:nvPicPr>
                      <p:cNvPr id="13321" name="Object 2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52649" y="2564904"/>
                        <a:ext cx="7126287" cy="863291"/>
                      </a:xfrm>
                      <a:prstGeom prst="rect">
                        <a:avLst/>
                      </a:prstGeom>
                      <a:noFill/>
                      <a:ln>
                        <a:noFill/>
                      </a:ln>
                      <a:extLst/>
                    </p:spPr>
                  </p:pic>
                </p:oleObj>
              </mc:Fallback>
            </mc:AlternateContent>
          </a:graphicData>
        </a:graphic>
      </p:graphicFrame>
      <p:graphicFrame>
        <p:nvGraphicFramePr>
          <p:cNvPr id="13323" name="Object 27"/>
          <p:cNvGraphicFramePr>
            <a:graphicFrameLocks noChangeAspect="1"/>
          </p:cNvGraphicFramePr>
          <p:nvPr>
            <p:extLst>
              <p:ext uri="{D42A27DB-BD31-4B8C-83A1-F6EECF244321}">
                <p14:modId xmlns:p14="http://schemas.microsoft.com/office/powerpoint/2010/main" val="104641350"/>
              </p:ext>
            </p:extLst>
          </p:nvPr>
        </p:nvGraphicFramePr>
        <p:xfrm>
          <a:off x="1910044" y="3407637"/>
          <a:ext cx="4752975" cy="638175"/>
        </p:xfrm>
        <a:graphic>
          <a:graphicData uri="http://schemas.openxmlformats.org/presentationml/2006/ole">
            <mc:AlternateContent xmlns:mc="http://schemas.openxmlformats.org/markup-compatibility/2006">
              <mc:Choice xmlns:v="urn:schemas-microsoft-com:vml" Requires="v">
                <p:oleObj spid="_x0000_s25845" name="Equation" r:id="rId9" imgW="1714500" imgH="228600" progId="Equation.DSMT4">
                  <p:embed/>
                </p:oleObj>
              </mc:Choice>
              <mc:Fallback>
                <p:oleObj name="Equation" r:id="rId9" imgW="1714500" imgH="228600" progId="Equation.DSMT4">
                  <p:embed/>
                  <p:pic>
                    <p:nvPicPr>
                      <p:cNvPr id="13323" name="Object 2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910044" y="3407637"/>
                        <a:ext cx="4752975" cy="63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3325" name="Object 29"/>
          <p:cNvGraphicFramePr>
            <a:graphicFrameLocks noChangeAspect="1"/>
          </p:cNvGraphicFramePr>
          <p:nvPr>
            <p:extLst>
              <p:ext uri="{D42A27DB-BD31-4B8C-83A1-F6EECF244321}">
                <p14:modId xmlns:p14="http://schemas.microsoft.com/office/powerpoint/2010/main" val="3560049777"/>
              </p:ext>
            </p:extLst>
          </p:nvPr>
        </p:nvGraphicFramePr>
        <p:xfrm>
          <a:off x="2952874" y="4509120"/>
          <a:ext cx="4752528" cy="648072"/>
        </p:xfrm>
        <a:graphic>
          <a:graphicData uri="http://schemas.openxmlformats.org/presentationml/2006/ole">
            <mc:AlternateContent xmlns:mc="http://schemas.openxmlformats.org/markup-compatibility/2006">
              <mc:Choice xmlns:v="urn:schemas-microsoft-com:vml" Requires="v">
                <p:oleObj spid="_x0000_s25846" name="Equation" r:id="rId11" imgW="1689100" imgH="228600" progId="Equation.DSMT4">
                  <p:embed/>
                </p:oleObj>
              </mc:Choice>
              <mc:Fallback>
                <p:oleObj name="Equation" r:id="rId11" imgW="1689100" imgH="228600" progId="Equation.DSMT4">
                  <p:embed/>
                  <p:pic>
                    <p:nvPicPr>
                      <p:cNvPr id="13325" name="Object 29"/>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952874" y="4509120"/>
                        <a:ext cx="4752528" cy="648072"/>
                      </a:xfrm>
                      <a:prstGeom prst="rect">
                        <a:avLst/>
                      </a:prstGeom>
                      <a:noFill/>
                      <a:ln>
                        <a:noFill/>
                      </a:ln>
                      <a:extLst/>
                    </p:spPr>
                  </p:pic>
                </p:oleObj>
              </mc:Fallback>
            </mc:AlternateContent>
          </a:graphicData>
        </a:graphic>
      </p:graphicFrame>
      <p:graphicFrame>
        <p:nvGraphicFramePr>
          <p:cNvPr id="13327" name="Object 31"/>
          <p:cNvGraphicFramePr>
            <a:graphicFrameLocks noChangeAspect="1"/>
          </p:cNvGraphicFramePr>
          <p:nvPr>
            <p:extLst>
              <p:ext uri="{D42A27DB-BD31-4B8C-83A1-F6EECF244321}">
                <p14:modId xmlns:p14="http://schemas.microsoft.com/office/powerpoint/2010/main" val="79232537"/>
              </p:ext>
            </p:extLst>
          </p:nvPr>
        </p:nvGraphicFramePr>
        <p:xfrm>
          <a:off x="395288" y="5467350"/>
          <a:ext cx="8496300" cy="641350"/>
        </p:xfrm>
        <a:graphic>
          <a:graphicData uri="http://schemas.openxmlformats.org/presentationml/2006/ole">
            <mc:AlternateContent xmlns:mc="http://schemas.openxmlformats.org/markup-compatibility/2006">
              <mc:Choice xmlns:v="urn:schemas-microsoft-com:vml" Requires="v">
                <p:oleObj spid="_x0000_s25847" name="Equation" r:id="rId13" imgW="3377880" imgH="253800" progId="Equation.DSMT4">
                  <p:embed/>
                </p:oleObj>
              </mc:Choice>
              <mc:Fallback>
                <p:oleObj name="Equation" r:id="rId13" imgW="3377880" imgH="253800" progId="Equation.DSMT4">
                  <p:embed/>
                  <p:pic>
                    <p:nvPicPr>
                      <p:cNvPr id="13327" name="Object 31"/>
                      <p:cNvPicPr>
                        <a:picLocks noChangeAspect="1" noChangeArrowheads="1"/>
                      </p:cNvPicPr>
                      <p:nvPr/>
                    </p:nvPicPr>
                    <p:blipFill>
                      <a:blip r:embed="rId14"/>
                      <a:srcRect/>
                      <a:stretch>
                        <a:fillRect/>
                      </a:stretch>
                    </p:blipFill>
                    <p:spPr bwMode="auto">
                      <a:xfrm>
                        <a:off x="395288" y="5467350"/>
                        <a:ext cx="84963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灯片编号占位符 1"/>
          <p:cNvSpPr>
            <a:spLocks noGrp="1"/>
          </p:cNvSpPr>
          <p:nvPr>
            <p:ph type="sldNum" sz="quarter" idx="12"/>
          </p:nvPr>
        </p:nvSpPr>
        <p:spPr/>
        <p:txBody>
          <a:bodyPr/>
          <a:lstStyle>
            <a:lvl1pPr eaLnBrk="0" hangingPunct="0">
              <a:defRPr kumimoji="1" sz="2400" b="1" baseline="30000">
                <a:solidFill>
                  <a:schemeClr val="accent2"/>
                </a:solidFill>
                <a:latin typeface="Times New Roman" panose="02020603050405020304" pitchFamily="18" charset="0"/>
                <a:ea typeface="楷体_GB2312" pitchFamily="49" charset="-122"/>
              </a:defRPr>
            </a:lvl1pPr>
            <a:lvl2pPr marL="742950" indent="-285750" eaLnBrk="0" hangingPunct="0">
              <a:defRPr kumimoji="1" sz="2400" b="1" baseline="30000">
                <a:solidFill>
                  <a:schemeClr val="accent2"/>
                </a:solidFill>
                <a:latin typeface="Times New Roman" panose="02020603050405020304" pitchFamily="18" charset="0"/>
                <a:ea typeface="楷体_GB2312" pitchFamily="49" charset="-122"/>
              </a:defRPr>
            </a:lvl2pPr>
            <a:lvl3pPr marL="1143000" indent="-228600" eaLnBrk="0" hangingPunct="0">
              <a:defRPr kumimoji="1" sz="2400" b="1" baseline="30000">
                <a:solidFill>
                  <a:schemeClr val="accent2"/>
                </a:solidFill>
                <a:latin typeface="Times New Roman" panose="02020603050405020304" pitchFamily="18" charset="0"/>
                <a:ea typeface="楷体_GB2312" pitchFamily="49" charset="-122"/>
              </a:defRPr>
            </a:lvl3pPr>
            <a:lvl4pPr marL="1600200" indent="-228600" eaLnBrk="0" hangingPunct="0">
              <a:defRPr kumimoji="1" sz="2400" b="1" baseline="30000">
                <a:solidFill>
                  <a:schemeClr val="accent2"/>
                </a:solidFill>
                <a:latin typeface="Times New Roman" panose="02020603050405020304" pitchFamily="18" charset="0"/>
                <a:ea typeface="楷体_GB2312" pitchFamily="49" charset="-122"/>
              </a:defRPr>
            </a:lvl4pPr>
            <a:lvl5pPr marL="2057400" indent="-228600" eaLnBrk="0" hangingPunct="0">
              <a:defRPr kumimoji="1" sz="2400" b="1" baseline="30000">
                <a:solidFill>
                  <a:schemeClr val="accent2"/>
                </a:solidFill>
                <a:latin typeface="Times New Roman" panose="02020603050405020304" pitchFamily="18" charset="0"/>
                <a:ea typeface="楷体_GB2312" pitchFamily="49" charset="-122"/>
              </a:defRPr>
            </a:lvl5pPr>
            <a:lvl6pPr marL="25146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6pPr>
            <a:lvl7pPr marL="29718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7pPr>
            <a:lvl8pPr marL="34290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8pPr>
            <a:lvl9pPr marL="38862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9pPr>
          </a:lstStyle>
          <a:p>
            <a:pPr eaLnBrk="1" hangingPunct="1"/>
            <a:fld id="{3A766730-A864-45AB-A3FD-38C7C4F26CFE}" type="slidenum">
              <a:rPr lang="en-US" altLang="zh-CN" sz="1400" b="0" baseline="0">
                <a:solidFill>
                  <a:schemeClr val="tx1"/>
                </a:solidFill>
                <a:ea typeface="宋体" panose="02010600030101010101" pitchFamily="2" charset="-122"/>
              </a:rPr>
              <a:pPr eaLnBrk="1" hangingPunct="1"/>
              <a:t>53</a:t>
            </a:fld>
            <a:endParaRPr lang="en-US" altLang="zh-CN" sz="1400" b="0" baseline="0">
              <a:solidFill>
                <a:schemeClr val="tx1"/>
              </a:solidFill>
              <a:ea typeface="宋体" panose="02010600030101010101" pitchFamily="2" charset="-122"/>
            </a:endParaRPr>
          </a:p>
        </p:txBody>
      </p:sp>
    </p:spTree>
    <p:extLst>
      <p:ext uri="{BB962C8B-B14F-4D97-AF65-F5344CB8AC3E}">
        <p14:creationId xmlns:p14="http://schemas.microsoft.com/office/powerpoint/2010/main" val="158226565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3"/>
          <p:cNvSpPr>
            <a:spLocks noGrp="1" noChangeArrowheads="1"/>
          </p:cNvSpPr>
          <p:nvPr>
            <p:ph type="body" sz="half" idx="4294967295"/>
          </p:nvPr>
        </p:nvSpPr>
        <p:spPr>
          <a:xfrm>
            <a:off x="755575" y="1556792"/>
            <a:ext cx="8188399" cy="4824536"/>
          </a:xfrm>
        </p:spPr>
        <p:txBody>
          <a:bodyPr/>
          <a:lstStyle/>
          <a:p>
            <a:pPr eaLnBrk="1" hangingPunct="1">
              <a:buFontTx/>
              <a:buNone/>
            </a:pPr>
            <a:endParaRPr lang="en-US" altLang="zh-CN" sz="2800" b="1" dirty="0">
              <a:latin typeface="宋体" panose="02010600030101010101" pitchFamily="2" charset="-122"/>
            </a:endParaRPr>
          </a:p>
          <a:p>
            <a:pPr eaLnBrk="1" hangingPunct="1"/>
            <a:r>
              <a:rPr lang="zh-CN" altLang="en-US" sz="2800" b="1" dirty="0">
                <a:latin typeface="宋体" panose="02010600030101010101" pitchFamily="2" charset="-122"/>
              </a:rPr>
              <a:t>按求解精度要求，取适当项数</a:t>
            </a:r>
            <a:r>
              <a:rPr lang="en-US" altLang="zh-CN" sz="2800" b="1" i="1" dirty="0">
                <a:latin typeface="宋体" panose="02010600030101010101" pitchFamily="2" charset="-122"/>
              </a:rPr>
              <a:t>n</a:t>
            </a:r>
            <a:r>
              <a:rPr lang="zh-CN" altLang="en-US" sz="2800" b="1" dirty="0">
                <a:latin typeface="宋体" panose="02010600030101010101" pitchFamily="2" charset="-122"/>
              </a:rPr>
              <a:t>，即可递推求解。特别的，当</a:t>
            </a:r>
            <a:r>
              <a:rPr lang="en-US" altLang="zh-CN" sz="2800" b="1" i="1" dirty="0">
                <a:latin typeface="宋体" panose="02010600030101010101" pitchFamily="2" charset="-122"/>
              </a:rPr>
              <a:t>n</a:t>
            </a:r>
            <a:r>
              <a:rPr lang="en-US" altLang="zh-CN" sz="2800" b="1" dirty="0">
                <a:latin typeface="宋体" panose="02010600030101010101" pitchFamily="2" charset="-122"/>
              </a:rPr>
              <a:t>=1</a:t>
            </a:r>
            <a:r>
              <a:rPr lang="zh-CN" altLang="en-US" sz="2800" b="1" dirty="0">
                <a:latin typeface="宋体" panose="02010600030101010101" pitchFamily="2" charset="-122"/>
              </a:rPr>
              <a:t>，则有</a:t>
            </a:r>
          </a:p>
          <a:p>
            <a:pPr eaLnBrk="1" hangingPunct="1"/>
            <a:endParaRPr lang="zh-CN" altLang="en-US" sz="2800" b="1" dirty="0">
              <a:latin typeface="宋体" panose="02010600030101010101" pitchFamily="2" charset="-122"/>
            </a:endParaRPr>
          </a:p>
          <a:p>
            <a:pPr eaLnBrk="1" hangingPunct="1"/>
            <a:endParaRPr lang="zh-CN" altLang="en-US" sz="2800" b="1" dirty="0">
              <a:latin typeface="宋体" panose="02010600030101010101" pitchFamily="2" charset="-122"/>
            </a:endParaRPr>
          </a:p>
          <a:p>
            <a:pPr eaLnBrk="1" hangingPunct="1"/>
            <a:endParaRPr lang="zh-CN" altLang="en-US" sz="2800" b="1" dirty="0">
              <a:latin typeface="宋体" panose="02010600030101010101" pitchFamily="2" charset="-122"/>
            </a:endParaRPr>
          </a:p>
          <a:p>
            <a:pPr eaLnBrk="1" hangingPunct="1"/>
            <a:r>
              <a:rPr lang="zh-CN" altLang="en-US" sz="2800" b="1" dirty="0">
                <a:latin typeface="宋体" panose="02010600030101010101" pitchFamily="2" charset="-122"/>
              </a:rPr>
              <a:t>与差商法得到的求解公式完全相同。</a:t>
            </a:r>
          </a:p>
        </p:txBody>
      </p:sp>
      <p:sp>
        <p:nvSpPr>
          <p:cNvPr id="3" name="标题 2"/>
          <p:cNvSpPr>
            <a:spLocks noGrp="1"/>
          </p:cNvSpPr>
          <p:nvPr>
            <p:ph type="title"/>
          </p:nvPr>
        </p:nvSpPr>
        <p:spPr/>
        <p:txBody>
          <a:bodyPr/>
          <a:lstStyle/>
          <a:p>
            <a:r>
              <a:rPr lang="zh-CN" altLang="en-US" dirty="0"/>
              <a:t>上述泰勒展开式可化为：</a:t>
            </a:r>
          </a:p>
        </p:txBody>
      </p:sp>
      <p:graphicFrame>
        <p:nvGraphicFramePr>
          <p:cNvPr id="14339" name="Object 4"/>
          <p:cNvGraphicFramePr>
            <a:graphicFrameLocks noGrp="1" noChangeAspect="1"/>
          </p:cNvGraphicFramePr>
          <p:nvPr>
            <p:ph idx="1"/>
            <p:extLst>
              <p:ext uri="{D42A27DB-BD31-4B8C-83A1-F6EECF244321}">
                <p14:modId xmlns:p14="http://schemas.microsoft.com/office/powerpoint/2010/main" val="3437223181"/>
              </p:ext>
            </p:extLst>
          </p:nvPr>
        </p:nvGraphicFramePr>
        <p:xfrm>
          <a:off x="2562225" y="3010577"/>
          <a:ext cx="3233911" cy="1498543"/>
        </p:xfrm>
        <a:graphic>
          <a:graphicData uri="http://schemas.openxmlformats.org/presentationml/2006/ole">
            <mc:AlternateContent xmlns:mc="http://schemas.openxmlformats.org/markup-compatibility/2006">
              <mc:Choice xmlns:v="urn:schemas-microsoft-com:vml" Requires="v">
                <p:oleObj spid="_x0000_s26706" name="Equation" r:id="rId3" imgW="1041120" imgH="482400" progId="Equation.DSMT4">
                  <p:embed/>
                </p:oleObj>
              </mc:Choice>
              <mc:Fallback>
                <p:oleObj name="Equation" r:id="rId3" imgW="1041120" imgH="482400" progId="Equation.DSMT4">
                  <p:embed/>
                  <p:pic>
                    <p:nvPicPr>
                      <p:cNvPr id="14339" name="Object 4"/>
                      <p:cNvPicPr>
                        <a:picLocks noChangeAspect="1" noChangeArrowheads="1"/>
                      </p:cNvPicPr>
                      <p:nvPr/>
                    </p:nvPicPr>
                    <p:blipFill>
                      <a:blip r:embed="rId4"/>
                      <a:srcRect/>
                      <a:stretch>
                        <a:fillRect/>
                      </a:stretch>
                    </p:blipFill>
                    <p:spPr bwMode="auto">
                      <a:xfrm>
                        <a:off x="2562225" y="3010577"/>
                        <a:ext cx="3233911" cy="1498543"/>
                      </a:xfrm>
                      <a:prstGeom prst="rect">
                        <a:avLst/>
                      </a:prstGeom>
                      <a:noFill/>
                      <a:ln>
                        <a:noFill/>
                      </a:ln>
                      <a:effectLst/>
                      <a:extLst/>
                    </p:spPr>
                  </p:pic>
                </p:oleObj>
              </mc:Fallback>
            </mc:AlternateContent>
          </a:graphicData>
        </a:graphic>
      </p:graphicFrame>
      <p:sp>
        <p:nvSpPr>
          <p:cNvPr id="2" name="灯片编号占位符 1"/>
          <p:cNvSpPr>
            <a:spLocks noGrp="1"/>
          </p:cNvSpPr>
          <p:nvPr>
            <p:ph type="sldNum" sz="quarter" idx="12"/>
          </p:nvPr>
        </p:nvSpPr>
        <p:spPr/>
        <p:txBody>
          <a:bodyPr/>
          <a:lstStyle>
            <a:lvl1pPr eaLnBrk="0" hangingPunct="0">
              <a:defRPr kumimoji="1" sz="2400" b="1" baseline="30000">
                <a:solidFill>
                  <a:schemeClr val="accent2"/>
                </a:solidFill>
                <a:latin typeface="Times New Roman" panose="02020603050405020304" pitchFamily="18" charset="0"/>
                <a:ea typeface="楷体_GB2312" pitchFamily="49" charset="-122"/>
              </a:defRPr>
            </a:lvl1pPr>
            <a:lvl2pPr marL="742950" indent="-285750" eaLnBrk="0" hangingPunct="0">
              <a:defRPr kumimoji="1" sz="2400" b="1" baseline="30000">
                <a:solidFill>
                  <a:schemeClr val="accent2"/>
                </a:solidFill>
                <a:latin typeface="Times New Roman" panose="02020603050405020304" pitchFamily="18" charset="0"/>
                <a:ea typeface="楷体_GB2312" pitchFamily="49" charset="-122"/>
              </a:defRPr>
            </a:lvl2pPr>
            <a:lvl3pPr marL="1143000" indent="-228600" eaLnBrk="0" hangingPunct="0">
              <a:defRPr kumimoji="1" sz="2400" b="1" baseline="30000">
                <a:solidFill>
                  <a:schemeClr val="accent2"/>
                </a:solidFill>
                <a:latin typeface="Times New Roman" panose="02020603050405020304" pitchFamily="18" charset="0"/>
                <a:ea typeface="楷体_GB2312" pitchFamily="49" charset="-122"/>
              </a:defRPr>
            </a:lvl3pPr>
            <a:lvl4pPr marL="1600200" indent="-228600" eaLnBrk="0" hangingPunct="0">
              <a:defRPr kumimoji="1" sz="2400" b="1" baseline="30000">
                <a:solidFill>
                  <a:schemeClr val="accent2"/>
                </a:solidFill>
                <a:latin typeface="Times New Roman" panose="02020603050405020304" pitchFamily="18" charset="0"/>
                <a:ea typeface="楷体_GB2312" pitchFamily="49" charset="-122"/>
              </a:defRPr>
            </a:lvl4pPr>
            <a:lvl5pPr marL="2057400" indent="-228600" eaLnBrk="0" hangingPunct="0">
              <a:defRPr kumimoji="1" sz="2400" b="1" baseline="30000">
                <a:solidFill>
                  <a:schemeClr val="accent2"/>
                </a:solidFill>
                <a:latin typeface="Times New Roman" panose="02020603050405020304" pitchFamily="18" charset="0"/>
                <a:ea typeface="楷体_GB2312" pitchFamily="49" charset="-122"/>
              </a:defRPr>
            </a:lvl5pPr>
            <a:lvl6pPr marL="25146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6pPr>
            <a:lvl7pPr marL="29718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7pPr>
            <a:lvl8pPr marL="34290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8pPr>
            <a:lvl9pPr marL="38862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9pPr>
          </a:lstStyle>
          <a:p>
            <a:pPr eaLnBrk="1" hangingPunct="1"/>
            <a:fld id="{35E9CB87-A7FA-4D31-9B5E-680D4F00CC18}" type="slidenum">
              <a:rPr lang="en-US" altLang="zh-CN" sz="1400" b="0" baseline="0">
                <a:solidFill>
                  <a:schemeClr val="tx1"/>
                </a:solidFill>
                <a:ea typeface="宋体" panose="02010600030101010101" pitchFamily="2" charset="-122"/>
              </a:rPr>
              <a:pPr eaLnBrk="1" hangingPunct="1"/>
              <a:t>54</a:t>
            </a:fld>
            <a:endParaRPr lang="en-US" altLang="zh-CN" sz="1400" b="0" baseline="0">
              <a:solidFill>
                <a:schemeClr val="tx1"/>
              </a:solidFill>
              <a:ea typeface="宋体" panose="02010600030101010101" pitchFamily="2" charset="-122"/>
            </a:endParaRPr>
          </a:p>
        </p:txBody>
      </p:sp>
      <p:sp>
        <p:nvSpPr>
          <p:cNvPr id="14341" name="Rectangle 9"/>
          <p:cNvSpPr>
            <a:spLocks noChangeArrowheads="1"/>
          </p:cNvSpPr>
          <p:nvPr/>
        </p:nvSpPr>
        <p:spPr bwMode="auto">
          <a:xfrm>
            <a:off x="0" y="318611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kumimoji="1" sz="2400" b="1" baseline="30000">
                <a:solidFill>
                  <a:schemeClr val="accent2"/>
                </a:solidFill>
                <a:latin typeface="Times New Roman" panose="02020603050405020304" pitchFamily="18" charset="0"/>
                <a:ea typeface="楷体_GB2312" pitchFamily="49" charset="-122"/>
              </a:defRPr>
            </a:lvl1pPr>
            <a:lvl2pPr marL="742950" indent="-285750" eaLnBrk="0" hangingPunct="0">
              <a:defRPr kumimoji="1" sz="2400" b="1" baseline="30000">
                <a:solidFill>
                  <a:schemeClr val="accent2"/>
                </a:solidFill>
                <a:latin typeface="Times New Roman" panose="02020603050405020304" pitchFamily="18" charset="0"/>
                <a:ea typeface="楷体_GB2312" pitchFamily="49" charset="-122"/>
              </a:defRPr>
            </a:lvl2pPr>
            <a:lvl3pPr marL="1143000" indent="-228600" eaLnBrk="0" hangingPunct="0">
              <a:defRPr kumimoji="1" sz="2400" b="1" baseline="30000">
                <a:solidFill>
                  <a:schemeClr val="accent2"/>
                </a:solidFill>
                <a:latin typeface="Times New Roman" panose="02020603050405020304" pitchFamily="18" charset="0"/>
                <a:ea typeface="楷体_GB2312" pitchFamily="49" charset="-122"/>
              </a:defRPr>
            </a:lvl3pPr>
            <a:lvl4pPr marL="1600200" indent="-228600" eaLnBrk="0" hangingPunct="0">
              <a:defRPr kumimoji="1" sz="2400" b="1" baseline="30000">
                <a:solidFill>
                  <a:schemeClr val="accent2"/>
                </a:solidFill>
                <a:latin typeface="Times New Roman" panose="02020603050405020304" pitchFamily="18" charset="0"/>
                <a:ea typeface="楷体_GB2312" pitchFamily="49" charset="-122"/>
              </a:defRPr>
            </a:lvl4pPr>
            <a:lvl5pPr marL="2057400" indent="-228600" eaLnBrk="0" hangingPunct="0">
              <a:defRPr kumimoji="1" sz="2400" b="1" baseline="30000">
                <a:solidFill>
                  <a:schemeClr val="accent2"/>
                </a:solidFill>
                <a:latin typeface="Times New Roman" panose="02020603050405020304" pitchFamily="18" charset="0"/>
                <a:ea typeface="楷体_GB2312" pitchFamily="49" charset="-122"/>
              </a:defRPr>
            </a:lvl5pPr>
            <a:lvl6pPr marL="25146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6pPr>
            <a:lvl7pPr marL="29718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7pPr>
            <a:lvl8pPr marL="34290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8pPr>
            <a:lvl9pPr marL="38862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9pPr>
          </a:lstStyle>
          <a:p>
            <a:pPr eaLnBrk="1" hangingPunct="1"/>
            <a:endParaRPr lang="zh-CN" altLang="en-US"/>
          </a:p>
        </p:txBody>
      </p:sp>
      <p:graphicFrame>
        <p:nvGraphicFramePr>
          <p:cNvPr id="14342" name="Object 8"/>
          <p:cNvGraphicFramePr>
            <a:graphicFrameLocks noChangeAspect="1"/>
          </p:cNvGraphicFramePr>
          <p:nvPr>
            <p:extLst>
              <p:ext uri="{D42A27DB-BD31-4B8C-83A1-F6EECF244321}">
                <p14:modId xmlns:p14="http://schemas.microsoft.com/office/powerpoint/2010/main" val="3760429475"/>
              </p:ext>
            </p:extLst>
          </p:nvPr>
        </p:nvGraphicFramePr>
        <p:xfrm>
          <a:off x="1979712" y="5130371"/>
          <a:ext cx="5059262" cy="1442729"/>
        </p:xfrm>
        <a:graphic>
          <a:graphicData uri="http://schemas.openxmlformats.org/presentationml/2006/ole">
            <mc:AlternateContent xmlns:mc="http://schemas.openxmlformats.org/markup-compatibility/2006">
              <mc:Choice xmlns:v="urn:schemas-microsoft-com:vml" Requires="v">
                <p:oleObj spid="_x0000_s26707" name="Equation" r:id="rId5" imgW="2044440" imgH="482400" progId="Equation.DSMT4">
                  <p:embed/>
                </p:oleObj>
              </mc:Choice>
              <mc:Fallback>
                <p:oleObj name="Equation" r:id="rId5" imgW="2044440" imgH="482400" progId="Equation.DSMT4">
                  <p:embed/>
                  <p:pic>
                    <p:nvPicPr>
                      <p:cNvPr id="14342" name="Object 8"/>
                      <p:cNvPicPr>
                        <a:picLocks noChangeAspect="1" noChangeArrowheads="1"/>
                      </p:cNvPicPr>
                      <p:nvPr/>
                    </p:nvPicPr>
                    <p:blipFill>
                      <a:blip r:embed="rId6"/>
                      <a:srcRect/>
                      <a:stretch>
                        <a:fillRect/>
                      </a:stretch>
                    </p:blipFill>
                    <p:spPr bwMode="auto">
                      <a:xfrm>
                        <a:off x="1979712" y="5130371"/>
                        <a:ext cx="5059262" cy="1442729"/>
                      </a:xfrm>
                      <a:prstGeom prst="rect">
                        <a:avLst/>
                      </a:prstGeom>
                      <a:noFill/>
                      <a:ln>
                        <a:noFill/>
                      </a:ln>
                      <a:extLst/>
                    </p:spPr>
                  </p:pic>
                </p:oleObj>
              </mc:Fallback>
            </mc:AlternateContent>
          </a:graphicData>
        </a:graphic>
      </p:graphicFrame>
    </p:spTree>
    <p:extLst>
      <p:ext uri="{BB962C8B-B14F-4D97-AF65-F5344CB8AC3E}">
        <p14:creationId xmlns:p14="http://schemas.microsoft.com/office/powerpoint/2010/main" val="171945462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noFill/>
          <a:extLst>
            <a:ext uri="{91240B29-F687-4F45-9708-019B960494DF}">
              <a14:hiddenLine xmlns:a14="http://schemas.microsoft.com/office/drawing/2010/main" w="9525" cap="flat" cmpd="sng">
                <a:solidFill>
                  <a:schemeClr val="tx1"/>
                </a:solidFill>
                <a:prstDash val="solid"/>
                <a:miter lim="800000"/>
                <a:headEnd/>
                <a:tailEnd/>
              </a14:hiddenLine>
            </a:ext>
          </a:extLst>
        </p:spPr>
        <p:txBody>
          <a:bodyPr/>
          <a:lstStyle/>
          <a:p>
            <a:pPr algn="l" eaLnBrk="1" hangingPunct="1"/>
            <a:r>
              <a:rPr lang="zh-CN" altLang="en-US" sz="4000" b="1" dirty="0"/>
              <a:t>数值积分法 </a:t>
            </a:r>
          </a:p>
        </p:txBody>
      </p:sp>
      <p:sp>
        <p:nvSpPr>
          <p:cNvPr id="15363" name="Rectangle 3"/>
          <p:cNvSpPr>
            <a:spLocks noGrp="1" noChangeArrowheads="1"/>
          </p:cNvSpPr>
          <p:nvPr>
            <p:ph type="body" idx="1"/>
          </p:nvPr>
        </p:nvSpPr>
        <p:spPr>
          <a:xfrm>
            <a:off x="685800" y="2036618"/>
            <a:ext cx="7772400" cy="3886200"/>
          </a:xfrm>
        </p:spPr>
        <p:txBody>
          <a:bodyPr/>
          <a:lstStyle/>
          <a:p>
            <a:pPr marL="0" indent="0" algn="just" eaLnBrk="1" hangingPunct="1">
              <a:buFontTx/>
              <a:buNone/>
            </a:pPr>
            <a:r>
              <a:rPr lang="zh-CN" altLang="en-US" sz="2800" b="1" dirty="0">
                <a:latin typeface="楷体_GB2312" pitchFamily="49" charset="-122"/>
                <a:ea typeface="楷体_GB2312" pitchFamily="49" charset="-122"/>
              </a:rPr>
              <a:t>欧拉</a:t>
            </a:r>
            <a:r>
              <a:rPr lang="en-US" altLang="zh-CN" sz="2800" b="1" dirty="0">
                <a:latin typeface="楷体_GB2312" pitchFamily="49" charset="-122"/>
                <a:ea typeface="楷体_GB2312" pitchFamily="49" charset="-122"/>
              </a:rPr>
              <a:t>(Euler)</a:t>
            </a:r>
            <a:r>
              <a:rPr lang="zh-CN" altLang="en-US" sz="2800" b="1" dirty="0">
                <a:latin typeface="楷体_GB2312" pitchFamily="49" charset="-122"/>
                <a:ea typeface="楷体_GB2312" pitchFamily="49" charset="-122"/>
              </a:rPr>
              <a:t>法</a:t>
            </a:r>
            <a:endParaRPr lang="zh-CN" altLang="en-US" sz="2800" dirty="0"/>
          </a:p>
          <a:p>
            <a:pPr marL="0" indent="0" algn="just" eaLnBrk="1" hangingPunct="1">
              <a:buFontTx/>
              <a:buNone/>
            </a:pPr>
            <a:r>
              <a:rPr lang="zh-CN" altLang="en-US" sz="2800" b="1" dirty="0">
                <a:latin typeface="楷体_GB2312" pitchFamily="49" charset="-122"/>
                <a:ea typeface="楷体_GB2312" pitchFamily="49" charset="-122"/>
              </a:rPr>
              <a:t>梯形法</a:t>
            </a:r>
            <a:r>
              <a:rPr lang="zh-CN" altLang="en-US" sz="2800" dirty="0">
                <a:latin typeface="Courier New" panose="02070309020205020404" pitchFamily="49" charset="0"/>
              </a:rPr>
              <a:t> </a:t>
            </a:r>
            <a:endParaRPr lang="zh-CN" altLang="en-US" sz="2800" dirty="0"/>
          </a:p>
          <a:p>
            <a:pPr marL="0" indent="0" algn="just" eaLnBrk="1" hangingPunct="1">
              <a:buFontTx/>
              <a:buNone/>
            </a:pPr>
            <a:r>
              <a:rPr lang="zh-CN" altLang="en-US" sz="2800" b="1" dirty="0">
                <a:latin typeface="楷体_GB2312" pitchFamily="49" charset="-122"/>
                <a:ea typeface="楷体_GB2312" pitchFamily="49" charset="-122"/>
              </a:rPr>
              <a:t>龙格－库塔</a:t>
            </a:r>
            <a:r>
              <a:rPr lang="en-US" altLang="zh-CN" sz="2800" b="1" dirty="0">
                <a:latin typeface="楷体_GB2312" pitchFamily="49" charset="-122"/>
                <a:ea typeface="楷体_GB2312" pitchFamily="49" charset="-122"/>
              </a:rPr>
              <a:t>(</a:t>
            </a:r>
            <a:r>
              <a:rPr lang="en-US" altLang="zh-CN" sz="2800" b="1" dirty="0" err="1">
                <a:latin typeface="楷体_GB2312" pitchFamily="49" charset="-122"/>
                <a:ea typeface="楷体_GB2312" pitchFamily="49" charset="-122"/>
              </a:rPr>
              <a:t>Runge</a:t>
            </a:r>
            <a:r>
              <a:rPr lang="zh-CN" altLang="en-US" sz="2800" b="1" dirty="0">
                <a:latin typeface="楷体_GB2312" pitchFamily="49" charset="-122"/>
                <a:ea typeface="楷体_GB2312" pitchFamily="49" charset="-122"/>
              </a:rPr>
              <a:t>－</a:t>
            </a:r>
            <a:r>
              <a:rPr lang="en-US" altLang="zh-CN" sz="2800" b="1" dirty="0" err="1">
                <a:latin typeface="楷体_GB2312" pitchFamily="49" charset="-122"/>
                <a:ea typeface="楷体_GB2312" pitchFamily="49" charset="-122"/>
              </a:rPr>
              <a:t>Kutta</a:t>
            </a:r>
            <a:r>
              <a:rPr lang="en-US" altLang="zh-CN" sz="2800" b="1" dirty="0">
                <a:latin typeface="楷体_GB2312" pitchFamily="49" charset="-122"/>
                <a:ea typeface="楷体_GB2312" pitchFamily="49" charset="-122"/>
              </a:rPr>
              <a:t>)</a:t>
            </a:r>
            <a:r>
              <a:rPr lang="zh-CN" altLang="en-US" sz="2800" b="1" dirty="0">
                <a:latin typeface="楷体_GB2312" pitchFamily="49" charset="-122"/>
                <a:ea typeface="楷体_GB2312" pitchFamily="49" charset="-122"/>
              </a:rPr>
              <a:t>法</a:t>
            </a:r>
            <a:endParaRPr lang="en-US" altLang="zh-CN" sz="2800" b="1" dirty="0">
              <a:latin typeface="楷体_GB2312" pitchFamily="49" charset="-122"/>
              <a:ea typeface="楷体_GB2312" pitchFamily="49" charset="-122"/>
            </a:endParaRPr>
          </a:p>
          <a:p>
            <a:pPr marL="0" indent="0" algn="just" eaLnBrk="1" hangingPunct="1">
              <a:buFontTx/>
              <a:buNone/>
            </a:pPr>
            <a:r>
              <a:rPr lang="zh-CN" altLang="en-US" sz="2800" b="1" dirty="0">
                <a:latin typeface="楷体_GB2312" pitchFamily="49" charset="-122"/>
                <a:ea typeface="楷体_GB2312" pitchFamily="49" charset="-122"/>
              </a:rPr>
              <a:t>变步长法</a:t>
            </a:r>
            <a:endParaRPr lang="en-US" altLang="zh-CN" sz="2800" b="1" dirty="0">
              <a:latin typeface="楷体_GB2312" pitchFamily="49" charset="-122"/>
              <a:ea typeface="楷体_GB2312" pitchFamily="49" charset="-122"/>
            </a:endParaRPr>
          </a:p>
          <a:p>
            <a:pPr marL="0" indent="0" algn="just" eaLnBrk="1" hangingPunct="1">
              <a:buFontTx/>
              <a:buNone/>
            </a:pPr>
            <a:r>
              <a:rPr lang="en-US" altLang="zh-CN" sz="2800" b="1" dirty="0">
                <a:latin typeface="楷体_GB2312" pitchFamily="49" charset="-122"/>
                <a:ea typeface="楷体_GB2312" pitchFamily="49" charset="-122"/>
              </a:rPr>
              <a:t>……</a:t>
            </a:r>
            <a:endParaRPr lang="zh-CN" altLang="en-US" sz="3600" b="1" dirty="0">
              <a:latin typeface="楷体_GB2312" pitchFamily="49" charset="-122"/>
              <a:ea typeface="楷体_GB2312" pitchFamily="49" charset="-122"/>
            </a:endParaRPr>
          </a:p>
        </p:txBody>
      </p:sp>
      <p:sp>
        <p:nvSpPr>
          <p:cNvPr id="2" name="灯片编号占位符 1"/>
          <p:cNvSpPr>
            <a:spLocks noGrp="1"/>
          </p:cNvSpPr>
          <p:nvPr>
            <p:ph type="sldNum" sz="quarter" idx="12"/>
          </p:nvPr>
        </p:nvSpPr>
        <p:spPr/>
        <p:txBody>
          <a:bodyPr/>
          <a:lstStyle>
            <a:lvl1pPr eaLnBrk="0" hangingPunct="0">
              <a:defRPr kumimoji="1" sz="2400" b="1" baseline="30000">
                <a:solidFill>
                  <a:schemeClr val="accent2"/>
                </a:solidFill>
                <a:latin typeface="Times New Roman" panose="02020603050405020304" pitchFamily="18" charset="0"/>
                <a:ea typeface="楷体_GB2312" pitchFamily="49" charset="-122"/>
              </a:defRPr>
            </a:lvl1pPr>
            <a:lvl2pPr marL="742950" indent="-285750" eaLnBrk="0" hangingPunct="0">
              <a:defRPr kumimoji="1" sz="2400" b="1" baseline="30000">
                <a:solidFill>
                  <a:schemeClr val="accent2"/>
                </a:solidFill>
                <a:latin typeface="Times New Roman" panose="02020603050405020304" pitchFamily="18" charset="0"/>
                <a:ea typeface="楷体_GB2312" pitchFamily="49" charset="-122"/>
              </a:defRPr>
            </a:lvl2pPr>
            <a:lvl3pPr marL="1143000" indent="-228600" eaLnBrk="0" hangingPunct="0">
              <a:defRPr kumimoji="1" sz="2400" b="1" baseline="30000">
                <a:solidFill>
                  <a:schemeClr val="accent2"/>
                </a:solidFill>
                <a:latin typeface="Times New Roman" panose="02020603050405020304" pitchFamily="18" charset="0"/>
                <a:ea typeface="楷体_GB2312" pitchFamily="49" charset="-122"/>
              </a:defRPr>
            </a:lvl3pPr>
            <a:lvl4pPr marL="1600200" indent="-228600" eaLnBrk="0" hangingPunct="0">
              <a:defRPr kumimoji="1" sz="2400" b="1" baseline="30000">
                <a:solidFill>
                  <a:schemeClr val="accent2"/>
                </a:solidFill>
                <a:latin typeface="Times New Roman" panose="02020603050405020304" pitchFamily="18" charset="0"/>
                <a:ea typeface="楷体_GB2312" pitchFamily="49" charset="-122"/>
              </a:defRPr>
            </a:lvl4pPr>
            <a:lvl5pPr marL="2057400" indent="-228600" eaLnBrk="0" hangingPunct="0">
              <a:defRPr kumimoji="1" sz="2400" b="1" baseline="30000">
                <a:solidFill>
                  <a:schemeClr val="accent2"/>
                </a:solidFill>
                <a:latin typeface="Times New Roman" panose="02020603050405020304" pitchFamily="18" charset="0"/>
                <a:ea typeface="楷体_GB2312" pitchFamily="49" charset="-122"/>
              </a:defRPr>
            </a:lvl5pPr>
            <a:lvl6pPr marL="25146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6pPr>
            <a:lvl7pPr marL="29718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7pPr>
            <a:lvl8pPr marL="34290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8pPr>
            <a:lvl9pPr marL="38862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9pPr>
          </a:lstStyle>
          <a:p>
            <a:pPr eaLnBrk="1" hangingPunct="1"/>
            <a:fld id="{A8D52BBB-199A-49A3-9679-EF429AD0670E}" type="slidenum">
              <a:rPr lang="en-US" altLang="zh-CN" sz="1400" b="0" baseline="0">
                <a:solidFill>
                  <a:schemeClr val="tx1"/>
                </a:solidFill>
                <a:ea typeface="宋体" panose="02010600030101010101" pitchFamily="2" charset="-122"/>
              </a:rPr>
              <a:pPr eaLnBrk="1" hangingPunct="1"/>
              <a:t>55</a:t>
            </a:fld>
            <a:endParaRPr lang="en-US" altLang="zh-CN" sz="1400" b="0" baseline="0">
              <a:solidFill>
                <a:schemeClr val="tx1"/>
              </a:solidFill>
              <a:ea typeface="宋体" panose="02010600030101010101" pitchFamily="2" charset="-122"/>
            </a:endParaRPr>
          </a:p>
        </p:txBody>
      </p:sp>
    </p:spTree>
    <p:extLst>
      <p:ext uri="{BB962C8B-B14F-4D97-AF65-F5344CB8AC3E}">
        <p14:creationId xmlns:p14="http://schemas.microsoft.com/office/powerpoint/2010/main" val="3584019530"/>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6386" name="Rectangle 3"/>
              <p:cNvSpPr>
                <a:spLocks noGrp="1" noChangeArrowheads="1"/>
              </p:cNvSpPr>
              <p:nvPr>
                <p:ph type="body" idx="1"/>
              </p:nvPr>
            </p:nvSpPr>
            <p:spPr>
              <a:xfrm>
                <a:off x="250824" y="548680"/>
                <a:ext cx="8893175" cy="5543550"/>
              </a:xfrm>
            </p:spPr>
            <p:txBody>
              <a:bodyPr/>
              <a:lstStyle/>
              <a:p>
                <a:pPr eaLnBrk="1" hangingPunct="1">
                  <a:lnSpc>
                    <a:spcPct val="90000"/>
                  </a:lnSpc>
                </a:pPr>
                <a:r>
                  <a:rPr lang="zh-CN" altLang="en-US" sz="2800" b="1" dirty="0"/>
                  <a:t>将式（</a:t>
                </a:r>
                <a:r>
                  <a:rPr lang="en-US" altLang="zh-CN" sz="2800" b="1" dirty="0"/>
                  <a:t>3.5.1</a:t>
                </a:r>
                <a:r>
                  <a:rPr lang="zh-CN" altLang="en-US" sz="2800" b="1" dirty="0"/>
                  <a:t>）在小区间</a:t>
                </a:r>
                <a:r>
                  <a:rPr lang="en-US" altLang="zh-CN" sz="2800" b="1" dirty="0"/>
                  <a:t>[</a:t>
                </a:r>
                <a:r>
                  <a:rPr lang="en-US" altLang="zh-CN" sz="2800" b="1" i="1" dirty="0"/>
                  <a:t>t</a:t>
                </a:r>
                <a:r>
                  <a:rPr lang="en-US" altLang="zh-CN" sz="2800" b="1" i="1" baseline="-25000" dirty="0"/>
                  <a:t>0</a:t>
                </a:r>
                <a:r>
                  <a:rPr lang="en-US" altLang="zh-CN" sz="2800" b="1" i="1" dirty="0"/>
                  <a:t> </a:t>
                </a:r>
                <a:r>
                  <a:rPr lang="zh-CN" altLang="en-US" sz="2800" b="1" i="1" dirty="0"/>
                  <a:t>， </a:t>
                </a:r>
                <a:r>
                  <a:rPr lang="en-US" altLang="zh-CN" sz="2800" b="1" i="1" dirty="0"/>
                  <a:t>t</a:t>
                </a:r>
                <a:r>
                  <a:rPr lang="en-US" altLang="zh-CN" sz="2800" b="1" i="1" baseline="-25000" dirty="0"/>
                  <a:t>k+1</a:t>
                </a:r>
                <a:r>
                  <a:rPr lang="en-US" altLang="zh-CN" sz="2800" b="1" dirty="0"/>
                  <a:t> ] </a:t>
                </a:r>
                <a:r>
                  <a:rPr lang="zh-CN" altLang="en-US" sz="2800" b="1" dirty="0"/>
                  <a:t>上积分，得</a:t>
                </a:r>
              </a:p>
              <a:p>
                <a:pPr eaLnBrk="1" hangingPunct="1">
                  <a:lnSpc>
                    <a:spcPct val="90000"/>
                  </a:lnSpc>
                </a:pPr>
                <a:endParaRPr lang="zh-CN" altLang="en-US" b="1" dirty="0"/>
              </a:p>
              <a:p>
                <a:pPr eaLnBrk="1" hangingPunct="1">
                  <a:lnSpc>
                    <a:spcPct val="90000"/>
                  </a:lnSpc>
                </a:pPr>
                <a:endParaRPr lang="zh-CN" altLang="en-US" b="1" dirty="0"/>
              </a:p>
              <a:p>
                <a:pPr eaLnBrk="1" hangingPunct="1">
                  <a:lnSpc>
                    <a:spcPct val="90000"/>
                  </a:lnSpc>
                </a:pPr>
                <a:endParaRPr lang="en-US" altLang="zh-CN" b="1" dirty="0"/>
              </a:p>
              <a:p>
                <a:pPr eaLnBrk="1" hangingPunct="1">
                  <a:lnSpc>
                    <a:spcPct val="90000"/>
                  </a:lnSpc>
                </a:pPr>
                <a:r>
                  <a:rPr lang="zh-CN" altLang="en-US" b="1" dirty="0"/>
                  <a:t>令：</a:t>
                </a:r>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a:rPr>
                          <m:t>𝒚</m:t>
                        </m:r>
                      </m:e>
                      <m:sub>
                        <m:r>
                          <a:rPr lang="en-US" altLang="zh-CN" b="1" i="1" smtClean="0">
                            <a:latin typeface="Cambria Math"/>
                          </a:rPr>
                          <m:t>𝒌</m:t>
                        </m:r>
                      </m:sub>
                    </m:sSub>
                    <m:r>
                      <a:rPr lang="en-US" altLang="zh-CN" b="1" i="1" smtClean="0">
                        <a:latin typeface="Cambria Math"/>
                        <a:ea typeface="Cambria Math"/>
                      </a:rPr>
                      <m:t>≅</m:t>
                    </m:r>
                    <m:r>
                      <a:rPr lang="en-US" altLang="zh-CN" b="1" i="1" smtClean="0">
                        <a:latin typeface="Cambria Math"/>
                        <a:ea typeface="Cambria Math"/>
                      </a:rPr>
                      <m:t>𝒚</m:t>
                    </m:r>
                    <m:r>
                      <a:rPr lang="en-US" altLang="zh-CN" b="1" i="1" smtClean="0">
                        <a:latin typeface="Cambria Math"/>
                        <a:ea typeface="Cambria Math"/>
                      </a:rPr>
                      <m:t>(</m:t>
                    </m:r>
                    <m:sSub>
                      <m:sSubPr>
                        <m:ctrlPr>
                          <a:rPr lang="en-US" altLang="zh-CN" b="1" i="1" smtClean="0">
                            <a:latin typeface="Cambria Math" panose="02040503050406030204" pitchFamily="18" charset="0"/>
                            <a:ea typeface="Cambria Math"/>
                          </a:rPr>
                        </m:ctrlPr>
                      </m:sSubPr>
                      <m:e>
                        <m:r>
                          <a:rPr lang="en-US" altLang="zh-CN" b="1" i="1" smtClean="0">
                            <a:latin typeface="Cambria Math"/>
                            <a:ea typeface="Cambria Math"/>
                          </a:rPr>
                          <m:t>𝒕</m:t>
                        </m:r>
                      </m:e>
                      <m:sub>
                        <m:r>
                          <a:rPr lang="en-US" altLang="zh-CN" b="1" i="1" smtClean="0">
                            <a:latin typeface="Cambria Math"/>
                            <a:ea typeface="Cambria Math"/>
                          </a:rPr>
                          <m:t>𝒌</m:t>
                        </m:r>
                      </m:sub>
                    </m:sSub>
                    <m:r>
                      <a:rPr lang="en-US" altLang="zh-CN" b="1" i="1" smtClean="0">
                        <a:latin typeface="Cambria Math"/>
                        <a:ea typeface="Cambria Math"/>
                      </a:rPr>
                      <m:t>)</m:t>
                    </m:r>
                  </m:oMath>
                </a14:m>
                <a:r>
                  <a:rPr lang="zh-CN" altLang="en-US" b="1" dirty="0"/>
                  <a:t>，</a:t>
                </a:r>
                <a14:m>
                  <m:oMath xmlns:m="http://schemas.openxmlformats.org/officeDocument/2006/math">
                    <m:sSub>
                      <m:sSubPr>
                        <m:ctrlPr>
                          <a:rPr lang="en-US" altLang="zh-CN" b="1" i="1" dirty="0" smtClean="0">
                            <a:latin typeface="Cambria Math" panose="02040503050406030204" pitchFamily="18" charset="0"/>
                          </a:rPr>
                        </m:ctrlPr>
                      </m:sSubPr>
                      <m:e>
                        <m:r>
                          <a:rPr lang="en-US" altLang="zh-CN" b="1" i="1" dirty="0" smtClean="0">
                            <a:latin typeface="Cambria Math"/>
                          </a:rPr>
                          <m:t>𝑸</m:t>
                        </m:r>
                      </m:e>
                      <m:sub>
                        <m:r>
                          <a:rPr lang="en-US" altLang="zh-CN" b="1" i="1" dirty="0" smtClean="0">
                            <a:latin typeface="Cambria Math"/>
                          </a:rPr>
                          <m:t>𝒌</m:t>
                        </m:r>
                      </m:sub>
                    </m:sSub>
                    <m:r>
                      <a:rPr lang="en-US" altLang="zh-CN" b="1" i="1" dirty="0" smtClean="0">
                        <a:latin typeface="Cambria Math"/>
                      </a:rPr>
                      <m:t>=</m:t>
                    </m:r>
                    <m:nary>
                      <m:naryPr>
                        <m:ctrlPr>
                          <a:rPr lang="en-US" altLang="zh-CN" b="1" i="1" dirty="0" smtClean="0">
                            <a:latin typeface="Cambria Math" panose="02040503050406030204" pitchFamily="18" charset="0"/>
                          </a:rPr>
                        </m:ctrlPr>
                      </m:naryPr>
                      <m:sub>
                        <m:sSub>
                          <m:sSubPr>
                            <m:ctrlPr>
                              <a:rPr lang="en-US" altLang="zh-CN" b="1" i="1" dirty="0" smtClean="0">
                                <a:latin typeface="Cambria Math" panose="02040503050406030204" pitchFamily="18" charset="0"/>
                              </a:rPr>
                            </m:ctrlPr>
                          </m:sSubPr>
                          <m:e>
                            <m:r>
                              <a:rPr lang="en-US" altLang="zh-CN" b="1" i="1" dirty="0" smtClean="0">
                                <a:latin typeface="Cambria Math"/>
                              </a:rPr>
                              <m:t>𝒕</m:t>
                            </m:r>
                          </m:e>
                          <m:sub>
                            <m:r>
                              <a:rPr lang="en-US" altLang="zh-CN" b="1" i="1" dirty="0" smtClean="0">
                                <a:latin typeface="Cambria Math"/>
                              </a:rPr>
                              <m:t>𝒌</m:t>
                            </m:r>
                          </m:sub>
                        </m:sSub>
                      </m:sub>
                      <m:sup>
                        <m:sSub>
                          <m:sSubPr>
                            <m:ctrlPr>
                              <a:rPr lang="en-US" altLang="zh-CN" b="1" i="1" dirty="0" smtClean="0">
                                <a:latin typeface="Cambria Math" panose="02040503050406030204" pitchFamily="18" charset="0"/>
                              </a:rPr>
                            </m:ctrlPr>
                          </m:sSubPr>
                          <m:e>
                            <m:r>
                              <a:rPr lang="en-US" altLang="zh-CN" b="1" i="1" dirty="0" smtClean="0">
                                <a:latin typeface="Cambria Math"/>
                              </a:rPr>
                              <m:t>𝒕</m:t>
                            </m:r>
                          </m:e>
                          <m:sub>
                            <m:r>
                              <a:rPr lang="en-US" altLang="zh-CN" b="1" i="1" dirty="0" smtClean="0">
                                <a:latin typeface="Cambria Math"/>
                              </a:rPr>
                              <m:t>𝒌</m:t>
                            </m:r>
                            <m:r>
                              <a:rPr lang="en-US" altLang="zh-CN" b="1" i="1" dirty="0" smtClean="0">
                                <a:latin typeface="Cambria Math"/>
                              </a:rPr>
                              <m:t>+</m:t>
                            </m:r>
                            <m:r>
                              <a:rPr lang="en-US" altLang="zh-CN" b="1" i="1" dirty="0" smtClean="0">
                                <a:latin typeface="Cambria Math"/>
                              </a:rPr>
                              <m:t>𝟏</m:t>
                            </m:r>
                          </m:sub>
                        </m:sSub>
                      </m:sup>
                      <m:e>
                        <m:r>
                          <a:rPr lang="en-US" altLang="zh-CN" b="1" i="1" dirty="0" smtClean="0">
                            <a:latin typeface="Cambria Math"/>
                          </a:rPr>
                          <m:t>𝒇</m:t>
                        </m:r>
                        <m:r>
                          <a:rPr lang="en-US" altLang="zh-CN" b="1" i="1" dirty="0" smtClean="0">
                            <a:latin typeface="Cambria Math"/>
                          </a:rPr>
                          <m:t>(</m:t>
                        </m:r>
                        <m:r>
                          <a:rPr lang="en-US" altLang="zh-CN" b="1" i="1" dirty="0" smtClean="0">
                            <a:latin typeface="Cambria Math"/>
                          </a:rPr>
                          <m:t>𝒚</m:t>
                        </m:r>
                        <m:r>
                          <a:rPr lang="en-US" altLang="zh-CN" b="1" i="1" dirty="0" smtClean="0">
                            <a:latin typeface="Cambria Math"/>
                          </a:rPr>
                          <m:t>,</m:t>
                        </m:r>
                        <m:r>
                          <a:rPr lang="en-US" altLang="zh-CN" b="1" i="1" dirty="0" smtClean="0">
                            <a:latin typeface="Cambria Math"/>
                          </a:rPr>
                          <m:t>𝒕</m:t>
                        </m:r>
                        <m:r>
                          <a:rPr lang="en-US" altLang="zh-CN" b="1" i="1" dirty="0" smtClean="0">
                            <a:latin typeface="Cambria Math"/>
                          </a:rPr>
                          <m:t>)</m:t>
                        </m:r>
                      </m:e>
                    </m:nary>
                  </m:oMath>
                </a14:m>
                <a:endParaRPr lang="en-US" altLang="zh-CN" b="1" dirty="0"/>
              </a:p>
              <a:p>
                <a:pPr eaLnBrk="1" hangingPunct="1">
                  <a:lnSpc>
                    <a:spcPct val="90000"/>
                  </a:lnSpc>
                </a:pPr>
                <a:r>
                  <a:rPr lang="zh-CN" altLang="en-US" b="1" dirty="0"/>
                  <a:t>得到：</a:t>
                </a:r>
                <a:r>
                  <a:rPr lang="en-US" altLang="zh-CN" b="1" dirty="0"/>
                  <a:t> </a:t>
                </a:r>
                <a14:m>
                  <m:oMath xmlns:m="http://schemas.openxmlformats.org/officeDocument/2006/math">
                    <m:r>
                      <a:rPr lang="en-US" altLang="zh-CN" b="1" i="1" smtClean="0">
                        <a:latin typeface="Cambria Math"/>
                      </a:rPr>
                      <m:t>𝒚</m:t>
                    </m:r>
                    <m:d>
                      <m:dPr>
                        <m:ctrlPr>
                          <a:rPr lang="en-US" altLang="zh-CN" b="1" i="1" smtClean="0">
                            <a:latin typeface="Cambria Math" panose="02040503050406030204" pitchFamily="18" charset="0"/>
                          </a:rPr>
                        </m:ctrlPr>
                      </m:dPr>
                      <m:e>
                        <m:sSub>
                          <m:sSubPr>
                            <m:ctrlPr>
                              <a:rPr lang="en-US" altLang="zh-CN" b="1" i="1" smtClean="0">
                                <a:latin typeface="Cambria Math" panose="02040503050406030204" pitchFamily="18" charset="0"/>
                              </a:rPr>
                            </m:ctrlPr>
                          </m:sSubPr>
                          <m:e>
                            <m:r>
                              <a:rPr lang="en-US" altLang="zh-CN" b="1" i="1" smtClean="0">
                                <a:latin typeface="Cambria Math"/>
                              </a:rPr>
                              <m:t>𝒕</m:t>
                            </m:r>
                          </m:e>
                          <m:sub>
                            <m:r>
                              <a:rPr lang="en-US" altLang="zh-CN" b="1" i="1" smtClean="0">
                                <a:latin typeface="Cambria Math"/>
                              </a:rPr>
                              <m:t>𝒌</m:t>
                            </m:r>
                            <m:r>
                              <a:rPr lang="en-US" altLang="zh-CN" b="1" i="1" smtClean="0">
                                <a:latin typeface="Cambria Math"/>
                              </a:rPr>
                              <m:t>+</m:t>
                            </m:r>
                            <m:r>
                              <a:rPr lang="en-US" altLang="zh-CN" b="1" i="1" smtClean="0">
                                <a:latin typeface="Cambria Math"/>
                              </a:rPr>
                              <m:t>𝟏</m:t>
                            </m:r>
                          </m:sub>
                        </m:sSub>
                      </m:e>
                    </m:d>
                    <m:r>
                      <a:rPr lang="en-US" altLang="zh-CN" b="1" i="1" smtClean="0">
                        <a:latin typeface="Cambria Math"/>
                        <a:ea typeface="Cambria Math"/>
                      </a:rPr>
                      <m:t>≅</m:t>
                    </m:r>
                    <m:sSub>
                      <m:sSubPr>
                        <m:ctrlPr>
                          <a:rPr lang="en-US" altLang="zh-CN" b="1" i="1" smtClean="0">
                            <a:latin typeface="Cambria Math" panose="02040503050406030204" pitchFamily="18" charset="0"/>
                            <a:ea typeface="Cambria Math"/>
                          </a:rPr>
                        </m:ctrlPr>
                      </m:sSubPr>
                      <m:e>
                        <m:r>
                          <a:rPr lang="en-US" altLang="zh-CN" b="1" i="1" smtClean="0">
                            <a:latin typeface="Cambria Math"/>
                            <a:ea typeface="Cambria Math"/>
                          </a:rPr>
                          <m:t>𝒚</m:t>
                        </m:r>
                      </m:e>
                      <m:sub>
                        <m:r>
                          <a:rPr lang="en-US" altLang="zh-CN" b="1" i="1" smtClean="0">
                            <a:latin typeface="Cambria Math"/>
                            <a:ea typeface="Cambria Math"/>
                          </a:rPr>
                          <m:t>𝒌</m:t>
                        </m:r>
                        <m:r>
                          <a:rPr lang="en-US" altLang="zh-CN" b="1" i="1" smtClean="0">
                            <a:latin typeface="Cambria Math"/>
                            <a:ea typeface="Cambria Math"/>
                          </a:rPr>
                          <m:t>+</m:t>
                        </m:r>
                        <m:r>
                          <a:rPr lang="en-US" altLang="zh-CN" b="1" i="1" smtClean="0">
                            <a:latin typeface="Cambria Math"/>
                            <a:ea typeface="Cambria Math"/>
                          </a:rPr>
                          <m:t>𝟏</m:t>
                        </m:r>
                      </m:sub>
                    </m:sSub>
                    <m:r>
                      <a:rPr lang="en-US" altLang="zh-CN" b="1" i="1" smtClean="0">
                        <a:latin typeface="Cambria Math"/>
                        <a:ea typeface="Cambria Math"/>
                      </a:rPr>
                      <m:t>=</m:t>
                    </m:r>
                    <m:sSub>
                      <m:sSubPr>
                        <m:ctrlPr>
                          <a:rPr lang="en-US" altLang="zh-CN" b="1" i="1" smtClean="0">
                            <a:latin typeface="Cambria Math" panose="02040503050406030204" pitchFamily="18" charset="0"/>
                            <a:ea typeface="Cambria Math"/>
                          </a:rPr>
                        </m:ctrlPr>
                      </m:sSubPr>
                      <m:e>
                        <m:r>
                          <a:rPr lang="en-US" altLang="zh-CN" b="1" i="1" smtClean="0">
                            <a:latin typeface="Cambria Math"/>
                            <a:ea typeface="Cambria Math"/>
                          </a:rPr>
                          <m:t>𝒚</m:t>
                        </m:r>
                      </m:e>
                      <m:sub>
                        <m:r>
                          <a:rPr lang="en-US" altLang="zh-CN" b="1" i="1" smtClean="0">
                            <a:latin typeface="Cambria Math"/>
                            <a:ea typeface="Cambria Math"/>
                          </a:rPr>
                          <m:t>𝒌</m:t>
                        </m:r>
                      </m:sub>
                    </m:sSub>
                    <m:r>
                      <a:rPr lang="en-US" altLang="zh-CN" b="1" i="1" smtClean="0">
                        <a:latin typeface="Cambria Math"/>
                        <a:ea typeface="Cambria Math"/>
                      </a:rPr>
                      <m:t>+</m:t>
                    </m:r>
                    <m:sSub>
                      <m:sSubPr>
                        <m:ctrlPr>
                          <a:rPr lang="en-US" altLang="zh-CN" b="1" i="1" smtClean="0">
                            <a:latin typeface="Cambria Math" panose="02040503050406030204" pitchFamily="18" charset="0"/>
                            <a:ea typeface="Cambria Math"/>
                          </a:rPr>
                        </m:ctrlPr>
                      </m:sSubPr>
                      <m:e>
                        <m:r>
                          <a:rPr lang="en-US" altLang="zh-CN" b="1" i="1" smtClean="0">
                            <a:latin typeface="Cambria Math"/>
                            <a:ea typeface="Cambria Math"/>
                          </a:rPr>
                          <m:t>𝑸</m:t>
                        </m:r>
                      </m:e>
                      <m:sub>
                        <m:r>
                          <a:rPr lang="en-US" altLang="zh-CN" b="1" i="1" smtClean="0">
                            <a:latin typeface="Cambria Math"/>
                            <a:ea typeface="Cambria Math"/>
                          </a:rPr>
                          <m:t>𝒌</m:t>
                        </m:r>
                      </m:sub>
                    </m:sSub>
                  </m:oMath>
                </a14:m>
                <a:endParaRPr lang="en-US" altLang="zh-CN" b="1" dirty="0"/>
              </a:p>
              <a:p>
                <a:pPr eaLnBrk="1" hangingPunct="1">
                  <a:lnSpc>
                    <a:spcPct val="90000"/>
                  </a:lnSpc>
                </a:pPr>
                <a:r>
                  <a:rPr lang="zh-CN" altLang="en-US" b="1" dirty="0">
                    <a:solidFill>
                      <a:srgbClr val="0D17D7"/>
                    </a:solidFill>
                  </a:rPr>
                  <a:t>问题结论：</a:t>
                </a:r>
              </a:p>
              <a:p>
                <a:pPr eaLnBrk="1" hangingPunct="1">
                  <a:lnSpc>
                    <a:spcPct val="90000"/>
                  </a:lnSpc>
                  <a:buFontTx/>
                  <a:buNone/>
                </a:pPr>
                <a:r>
                  <a:rPr lang="zh-CN" altLang="en-US" b="1" dirty="0">
                    <a:solidFill>
                      <a:srgbClr val="0D17D7"/>
                    </a:solidFill>
                  </a:rPr>
                  <a:t>          在连续系统仿真中的数值积分法，主要的数值计算工作是：在已知初值的情况下求出</a:t>
                </a:r>
                <a:r>
                  <a:rPr lang="en-US" altLang="zh-CN" b="1" i="1" dirty="0" err="1">
                    <a:solidFill>
                      <a:srgbClr val="0D17D7"/>
                    </a:solidFill>
                  </a:rPr>
                  <a:t>Q</a:t>
                </a:r>
                <a:r>
                  <a:rPr lang="en-US" altLang="zh-CN" b="1" i="1" baseline="-25000" dirty="0" err="1">
                    <a:solidFill>
                      <a:srgbClr val="0D17D7"/>
                    </a:solidFill>
                  </a:rPr>
                  <a:t>k</a:t>
                </a:r>
                <a:r>
                  <a:rPr lang="en-US" altLang="zh-CN" b="1" dirty="0">
                    <a:solidFill>
                      <a:srgbClr val="0D17D7"/>
                    </a:solidFill>
                  </a:rPr>
                  <a:t> </a:t>
                </a:r>
                <a:r>
                  <a:rPr lang="zh-CN" altLang="en-US" b="1" dirty="0">
                    <a:solidFill>
                      <a:srgbClr val="0D17D7"/>
                    </a:solidFill>
                  </a:rPr>
                  <a:t>，即对</a:t>
                </a:r>
                <a:r>
                  <a:rPr lang="en-US" altLang="zh-CN" b="1" i="1" dirty="0">
                    <a:solidFill>
                      <a:srgbClr val="0D17D7"/>
                    </a:solidFill>
                  </a:rPr>
                  <a:t>f ( y , t )</a:t>
                </a:r>
                <a:r>
                  <a:rPr lang="zh-CN" altLang="en-US" b="1" dirty="0">
                    <a:solidFill>
                      <a:srgbClr val="0D17D7"/>
                    </a:solidFill>
                  </a:rPr>
                  <a:t>近似积分。 </a:t>
                </a:r>
              </a:p>
            </p:txBody>
          </p:sp>
        </mc:Choice>
        <mc:Fallback xmlns="">
          <p:sp>
            <p:nvSpPr>
              <p:cNvPr id="16386" name="Rectangle 3"/>
              <p:cNvSpPr>
                <a:spLocks noGrp="1" noRot="1" noChangeAspect="1" noMove="1" noResize="1" noEditPoints="1" noAdjustHandles="1" noChangeArrowheads="1" noChangeShapeType="1" noTextEdit="1"/>
              </p:cNvSpPr>
              <p:nvPr>
                <p:ph type="body" idx="1"/>
              </p:nvPr>
            </p:nvSpPr>
            <p:spPr>
              <a:xfrm>
                <a:off x="250824" y="548680"/>
                <a:ext cx="8893175" cy="5543550"/>
              </a:xfrm>
              <a:blipFill rotWithShape="1">
                <a:blip r:embed="rId3"/>
                <a:stretch>
                  <a:fillRect l="-480" t="-2090" r="-6100" b="-440"/>
                </a:stretch>
              </a:blipFill>
            </p:spPr>
            <p:txBody>
              <a:bodyPr/>
              <a:lstStyle/>
              <a:p>
                <a:r>
                  <a:rPr lang="zh-CN" altLang="en-US">
                    <a:noFill/>
                  </a:rPr>
                  <a:t> </a:t>
                </a:r>
              </a:p>
            </p:txBody>
          </p:sp>
        </mc:Fallback>
      </mc:AlternateContent>
      <p:sp>
        <p:nvSpPr>
          <p:cNvPr id="16387" name="Rectangle 5"/>
          <p:cNvSpPr>
            <a:spLocks noChangeArrowheads="1"/>
          </p:cNvSpPr>
          <p:nvPr/>
        </p:nvSpPr>
        <p:spPr bwMode="auto">
          <a:xfrm>
            <a:off x="0" y="347243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kumimoji="1" sz="2400" b="1" baseline="30000">
                <a:solidFill>
                  <a:schemeClr val="accent2"/>
                </a:solidFill>
                <a:latin typeface="Times New Roman" panose="02020603050405020304" pitchFamily="18" charset="0"/>
                <a:ea typeface="楷体_GB2312" pitchFamily="49" charset="-122"/>
              </a:defRPr>
            </a:lvl1pPr>
            <a:lvl2pPr marL="742950" indent="-285750" eaLnBrk="0" hangingPunct="0">
              <a:defRPr kumimoji="1" sz="2400" b="1" baseline="30000">
                <a:solidFill>
                  <a:schemeClr val="accent2"/>
                </a:solidFill>
                <a:latin typeface="Times New Roman" panose="02020603050405020304" pitchFamily="18" charset="0"/>
                <a:ea typeface="楷体_GB2312" pitchFamily="49" charset="-122"/>
              </a:defRPr>
            </a:lvl2pPr>
            <a:lvl3pPr marL="1143000" indent="-228600" eaLnBrk="0" hangingPunct="0">
              <a:defRPr kumimoji="1" sz="2400" b="1" baseline="30000">
                <a:solidFill>
                  <a:schemeClr val="accent2"/>
                </a:solidFill>
                <a:latin typeface="Times New Roman" panose="02020603050405020304" pitchFamily="18" charset="0"/>
                <a:ea typeface="楷体_GB2312" pitchFamily="49" charset="-122"/>
              </a:defRPr>
            </a:lvl3pPr>
            <a:lvl4pPr marL="1600200" indent="-228600" eaLnBrk="0" hangingPunct="0">
              <a:defRPr kumimoji="1" sz="2400" b="1" baseline="30000">
                <a:solidFill>
                  <a:schemeClr val="accent2"/>
                </a:solidFill>
                <a:latin typeface="Times New Roman" panose="02020603050405020304" pitchFamily="18" charset="0"/>
                <a:ea typeface="楷体_GB2312" pitchFamily="49" charset="-122"/>
              </a:defRPr>
            </a:lvl4pPr>
            <a:lvl5pPr marL="2057400" indent="-228600" eaLnBrk="0" hangingPunct="0">
              <a:defRPr kumimoji="1" sz="2400" b="1" baseline="30000">
                <a:solidFill>
                  <a:schemeClr val="accent2"/>
                </a:solidFill>
                <a:latin typeface="Times New Roman" panose="02020603050405020304" pitchFamily="18" charset="0"/>
                <a:ea typeface="楷体_GB2312" pitchFamily="49" charset="-122"/>
              </a:defRPr>
            </a:lvl5pPr>
            <a:lvl6pPr marL="25146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6pPr>
            <a:lvl7pPr marL="29718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7pPr>
            <a:lvl8pPr marL="34290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8pPr>
            <a:lvl9pPr marL="38862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9pPr>
          </a:lstStyle>
          <a:p>
            <a:pPr eaLnBrk="1" hangingPunct="1"/>
            <a:endParaRPr lang="zh-CN" altLang="en-US"/>
          </a:p>
        </p:txBody>
      </p:sp>
      <p:graphicFrame>
        <p:nvGraphicFramePr>
          <p:cNvPr id="16388" name="Object 4"/>
          <p:cNvGraphicFramePr>
            <a:graphicFrameLocks noChangeAspect="1"/>
          </p:cNvGraphicFramePr>
          <p:nvPr>
            <p:extLst>
              <p:ext uri="{D42A27DB-BD31-4B8C-83A1-F6EECF244321}">
                <p14:modId xmlns:p14="http://schemas.microsoft.com/office/powerpoint/2010/main" val="125835516"/>
              </p:ext>
            </p:extLst>
          </p:nvPr>
        </p:nvGraphicFramePr>
        <p:xfrm>
          <a:off x="971600" y="1860625"/>
          <a:ext cx="6553200" cy="776287"/>
        </p:xfrm>
        <a:graphic>
          <a:graphicData uri="http://schemas.openxmlformats.org/presentationml/2006/ole">
            <mc:AlternateContent xmlns:mc="http://schemas.openxmlformats.org/markup-compatibility/2006">
              <mc:Choice xmlns:v="urn:schemas-microsoft-com:vml" Requires="v">
                <p:oleObj spid="_x0000_s27714" name="Equation" r:id="rId4" imgW="2984500" imgH="355600" progId="Equation.DSMT4">
                  <p:embed/>
                </p:oleObj>
              </mc:Choice>
              <mc:Fallback>
                <p:oleObj name="Equation" r:id="rId4" imgW="2984500" imgH="355600" progId="Equation.DSMT4">
                  <p:embed/>
                  <p:pic>
                    <p:nvPicPr>
                      <p:cNvPr id="16388"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1600" y="1860625"/>
                        <a:ext cx="6553200" cy="776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6389" name="Rectangle 7"/>
          <p:cNvSpPr>
            <a:spLocks noChangeArrowheads="1"/>
          </p:cNvSpPr>
          <p:nvPr/>
        </p:nvSpPr>
        <p:spPr bwMode="auto">
          <a:xfrm>
            <a:off x="0" y="350100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kumimoji="1" sz="2400" b="1" baseline="30000">
                <a:solidFill>
                  <a:schemeClr val="accent2"/>
                </a:solidFill>
                <a:latin typeface="Times New Roman" panose="02020603050405020304" pitchFamily="18" charset="0"/>
                <a:ea typeface="楷体_GB2312" pitchFamily="49" charset="-122"/>
              </a:defRPr>
            </a:lvl1pPr>
            <a:lvl2pPr marL="742950" indent="-285750" eaLnBrk="0" hangingPunct="0">
              <a:defRPr kumimoji="1" sz="2400" b="1" baseline="30000">
                <a:solidFill>
                  <a:schemeClr val="accent2"/>
                </a:solidFill>
                <a:latin typeface="Times New Roman" panose="02020603050405020304" pitchFamily="18" charset="0"/>
                <a:ea typeface="楷体_GB2312" pitchFamily="49" charset="-122"/>
              </a:defRPr>
            </a:lvl2pPr>
            <a:lvl3pPr marL="1143000" indent="-228600" eaLnBrk="0" hangingPunct="0">
              <a:defRPr kumimoji="1" sz="2400" b="1" baseline="30000">
                <a:solidFill>
                  <a:schemeClr val="accent2"/>
                </a:solidFill>
                <a:latin typeface="Times New Roman" panose="02020603050405020304" pitchFamily="18" charset="0"/>
                <a:ea typeface="楷体_GB2312" pitchFamily="49" charset="-122"/>
              </a:defRPr>
            </a:lvl3pPr>
            <a:lvl4pPr marL="1600200" indent="-228600" eaLnBrk="0" hangingPunct="0">
              <a:defRPr kumimoji="1" sz="2400" b="1" baseline="30000">
                <a:solidFill>
                  <a:schemeClr val="accent2"/>
                </a:solidFill>
                <a:latin typeface="Times New Roman" panose="02020603050405020304" pitchFamily="18" charset="0"/>
                <a:ea typeface="楷体_GB2312" pitchFamily="49" charset="-122"/>
              </a:defRPr>
            </a:lvl4pPr>
            <a:lvl5pPr marL="2057400" indent="-228600" eaLnBrk="0" hangingPunct="0">
              <a:defRPr kumimoji="1" sz="2400" b="1" baseline="30000">
                <a:solidFill>
                  <a:schemeClr val="accent2"/>
                </a:solidFill>
                <a:latin typeface="Times New Roman" panose="02020603050405020304" pitchFamily="18" charset="0"/>
                <a:ea typeface="楷体_GB2312" pitchFamily="49" charset="-122"/>
              </a:defRPr>
            </a:lvl5pPr>
            <a:lvl6pPr marL="25146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6pPr>
            <a:lvl7pPr marL="29718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7pPr>
            <a:lvl8pPr marL="34290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8pPr>
            <a:lvl9pPr marL="38862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9pPr>
          </a:lstStyle>
          <a:p>
            <a:pPr eaLnBrk="1" hangingPunct="1"/>
            <a:endParaRPr lang="zh-CN" altLang="en-US"/>
          </a:p>
        </p:txBody>
      </p:sp>
      <p:sp>
        <p:nvSpPr>
          <p:cNvPr id="2" name="灯片编号占位符 1"/>
          <p:cNvSpPr>
            <a:spLocks noGrp="1"/>
          </p:cNvSpPr>
          <p:nvPr>
            <p:ph type="sldNum" sz="quarter" idx="12"/>
          </p:nvPr>
        </p:nvSpPr>
        <p:spPr/>
        <p:txBody>
          <a:bodyPr/>
          <a:lstStyle>
            <a:lvl1pPr eaLnBrk="0" hangingPunct="0">
              <a:defRPr kumimoji="1" sz="2400" b="1" baseline="30000">
                <a:solidFill>
                  <a:schemeClr val="accent2"/>
                </a:solidFill>
                <a:latin typeface="Times New Roman" panose="02020603050405020304" pitchFamily="18" charset="0"/>
                <a:ea typeface="楷体_GB2312" pitchFamily="49" charset="-122"/>
              </a:defRPr>
            </a:lvl1pPr>
            <a:lvl2pPr marL="742950" indent="-285750" eaLnBrk="0" hangingPunct="0">
              <a:defRPr kumimoji="1" sz="2400" b="1" baseline="30000">
                <a:solidFill>
                  <a:schemeClr val="accent2"/>
                </a:solidFill>
                <a:latin typeface="Times New Roman" panose="02020603050405020304" pitchFamily="18" charset="0"/>
                <a:ea typeface="楷体_GB2312" pitchFamily="49" charset="-122"/>
              </a:defRPr>
            </a:lvl2pPr>
            <a:lvl3pPr marL="1143000" indent="-228600" eaLnBrk="0" hangingPunct="0">
              <a:defRPr kumimoji="1" sz="2400" b="1" baseline="30000">
                <a:solidFill>
                  <a:schemeClr val="accent2"/>
                </a:solidFill>
                <a:latin typeface="Times New Roman" panose="02020603050405020304" pitchFamily="18" charset="0"/>
                <a:ea typeface="楷体_GB2312" pitchFamily="49" charset="-122"/>
              </a:defRPr>
            </a:lvl3pPr>
            <a:lvl4pPr marL="1600200" indent="-228600" eaLnBrk="0" hangingPunct="0">
              <a:defRPr kumimoji="1" sz="2400" b="1" baseline="30000">
                <a:solidFill>
                  <a:schemeClr val="accent2"/>
                </a:solidFill>
                <a:latin typeface="Times New Roman" panose="02020603050405020304" pitchFamily="18" charset="0"/>
                <a:ea typeface="楷体_GB2312" pitchFamily="49" charset="-122"/>
              </a:defRPr>
            </a:lvl4pPr>
            <a:lvl5pPr marL="2057400" indent="-228600" eaLnBrk="0" hangingPunct="0">
              <a:defRPr kumimoji="1" sz="2400" b="1" baseline="30000">
                <a:solidFill>
                  <a:schemeClr val="accent2"/>
                </a:solidFill>
                <a:latin typeface="Times New Roman" panose="02020603050405020304" pitchFamily="18" charset="0"/>
                <a:ea typeface="楷体_GB2312" pitchFamily="49" charset="-122"/>
              </a:defRPr>
            </a:lvl5pPr>
            <a:lvl6pPr marL="25146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6pPr>
            <a:lvl7pPr marL="29718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7pPr>
            <a:lvl8pPr marL="34290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8pPr>
            <a:lvl9pPr marL="38862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9pPr>
          </a:lstStyle>
          <a:p>
            <a:pPr eaLnBrk="1" hangingPunct="1"/>
            <a:fld id="{B485FB4E-A50F-44B4-B61D-AEDAD5178172}" type="slidenum">
              <a:rPr lang="en-US" altLang="zh-CN" sz="1400" b="0" baseline="0">
                <a:solidFill>
                  <a:schemeClr val="tx1"/>
                </a:solidFill>
                <a:ea typeface="宋体" panose="02010600030101010101" pitchFamily="2" charset="-122"/>
              </a:rPr>
              <a:pPr eaLnBrk="1" hangingPunct="1"/>
              <a:t>56</a:t>
            </a:fld>
            <a:endParaRPr lang="en-US" altLang="zh-CN" sz="1400" b="0" baseline="0">
              <a:solidFill>
                <a:schemeClr val="tx1"/>
              </a:solidFill>
              <a:ea typeface="宋体" panose="02010600030101010101" pitchFamily="2" charset="-122"/>
            </a:endParaRPr>
          </a:p>
        </p:txBody>
      </p:sp>
    </p:spTree>
    <p:extLst>
      <p:ext uri="{BB962C8B-B14F-4D97-AF65-F5344CB8AC3E}">
        <p14:creationId xmlns:p14="http://schemas.microsoft.com/office/powerpoint/2010/main" val="182162181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304800" y="609600"/>
            <a:ext cx="4114800" cy="685800"/>
          </a:xfrm>
          <a:gradFill rotWithShape="0">
            <a:gsLst>
              <a:gs pos="0">
                <a:srgbClr val="005CBF"/>
              </a:gs>
              <a:gs pos="12500">
                <a:srgbClr val="0087E6"/>
              </a:gs>
              <a:gs pos="37500">
                <a:srgbClr val="21D6E0"/>
              </a:gs>
              <a:gs pos="50000">
                <a:srgbClr val="03D4A8"/>
              </a:gs>
              <a:gs pos="62500">
                <a:srgbClr val="21D6E0"/>
              </a:gs>
              <a:gs pos="87500">
                <a:srgbClr val="0087E6"/>
              </a:gs>
              <a:gs pos="100000">
                <a:srgbClr val="005CBF"/>
              </a:gs>
            </a:gsLst>
            <a:lin ang="5400000" scaled="1"/>
          </a:gradFill>
          <a:scene3d>
            <a:camera prst="legacyObliqueTopRight"/>
            <a:lightRig rig="legacyFlat3" dir="b"/>
          </a:scene3d>
          <a:sp3d extrusionH="227000" prstMaterial="legacyMatte">
            <a:bevelT w="13500" h="13500" prst="angle"/>
            <a:bevelB w="13500" h="13500" prst="angle"/>
            <a:extrusionClr>
              <a:srgbClr val="03D4A8"/>
            </a:extrusionClr>
            <a:contourClr>
              <a:srgbClr val="005CBF"/>
            </a:contourClr>
          </a:sp3d>
        </p:spPr>
        <p:txBody>
          <a:bodyPr>
            <a:flatTx/>
          </a:bodyPr>
          <a:lstStyle/>
          <a:p>
            <a:pPr algn="l" eaLnBrk="1" hangingPunct="1"/>
            <a:r>
              <a:rPr lang="en-US" altLang="zh-CN" sz="3600" b="1">
                <a:solidFill>
                  <a:srgbClr val="FF0066"/>
                </a:solidFill>
                <a:ea typeface="楷体_GB2312" pitchFamily="49" charset="-122"/>
              </a:rPr>
              <a:t>1</a:t>
            </a:r>
            <a:r>
              <a:rPr lang="zh-CN" altLang="en-US" sz="3600" b="1">
                <a:solidFill>
                  <a:srgbClr val="FF0066"/>
                </a:solidFill>
                <a:ea typeface="楷体_GB2312" pitchFamily="49" charset="-122"/>
              </a:rPr>
              <a:t>、欧拉法</a:t>
            </a:r>
          </a:p>
        </p:txBody>
      </p:sp>
      <p:sp>
        <p:nvSpPr>
          <p:cNvPr id="18435" name="Rectangle 3"/>
          <p:cNvSpPr>
            <a:spLocks noGrp="1" noChangeArrowheads="1"/>
          </p:cNvSpPr>
          <p:nvPr>
            <p:ph type="body" idx="1"/>
          </p:nvPr>
        </p:nvSpPr>
        <p:spPr>
          <a:xfrm>
            <a:off x="5029200" y="533400"/>
            <a:ext cx="3581400" cy="990600"/>
          </a:xfrm>
          <a:solidFill>
            <a:srgbClr val="FFFF99"/>
          </a:solidFill>
        </p:spPr>
        <p:txBody>
          <a:bodyPr/>
          <a:lstStyle/>
          <a:p>
            <a:pPr algn="just" eaLnBrk="1" hangingPunct="1">
              <a:lnSpc>
                <a:spcPct val="90000"/>
              </a:lnSpc>
              <a:buFontTx/>
              <a:buNone/>
            </a:pPr>
            <a:r>
              <a:rPr lang="en-US" altLang="zh-CN">
                <a:latin typeface="Courier New" panose="02070309020205020404" pitchFamily="49" charset="0"/>
              </a:rPr>
              <a:t> </a:t>
            </a:r>
            <a:r>
              <a:rPr lang="en-US" altLang="zh-CN" sz="2800" b="1">
                <a:solidFill>
                  <a:srgbClr val="FF0066"/>
                </a:solidFill>
                <a:latin typeface="Courier New" panose="02070309020205020404" pitchFamily="49" charset="0"/>
              </a:rPr>
              <a:t>dy/dt</a:t>
            </a:r>
            <a:r>
              <a:rPr lang="zh-CN" altLang="en-US" sz="2800" b="1">
                <a:solidFill>
                  <a:srgbClr val="FF0066"/>
                </a:solidFill>
                <a:latin typeface="Courier New" panose="02070309020205020404" pitchFamily="49" charset="0"/>
              </a:rPr>
              <a:t>＝</a:t>
            </a:r>
            <a:r>
              <a:rPr lang="en-US" altLang="zh-CN" sz="2800" b="1">
                <a:solidFill>
                  <a:srgbClr val="FF0066"/>
                </a:solidFill>
                <a:latin typeface="Courier New" panose="02070309020205020404" pitchFamily="49" charset="0"/>
              </a:rPr>
              <a:t>f(t,y)</a:t>
            </a:r>
          </a:p>
          <a:p>
            <a:pPr eaLnBrk="1" hangingPunct="1">
              <a:lnSpc>
                <a:spcPct val="90000"/>
              </a:lnSpc>
              <a:buFontTx/>
              <a:buNone/>
            </a:pPr>
            <a:r>
              <a:rPr lang="en-US" altLang="zh-CN" sz="2800" b="1">
                <a:solidFill>
                  <a:srgbClr val="FF0066"/>
                </a:solidFill>
                <a:latin typeface="Courier New" panose="02070309020205020404" pitchFamily="49" charset="0"/>
              </a:rPr>
              <a:t>  y(t</a:t>
            </a:r>
            <a:r>
              <a:rPr lang="en-US" altLang="zh-CN" sz="2800" b="1" baseline="-25000">
                <a:solidFill>
                  <a:srgbClr val="FF0066"/>
                </a:solidFill>
                <a:latin typeface="Courier New" panose="02070309020205020404" pitchFamily="49" charset="0"/>
              </a:rPr>
              <a:t>0</a:t>
            </a:r>
            <a:r>
              <a:rPr lang="en-US" altLang="zh-CN" sz="2800" b="1">
                <a:solidFill>
                  <a:srgbClr val="FF0066"/>
                </a:solidFill>
                <a:latin typeface="Courier New" panose="02070309020205020404" pitchFamily="49" charset="0"/>
              </a:rPr>
              <a:t>)</a:t>
            </a:r>
            <a:r>
              <a:rPr lang="zh-CN" altLang="en-US" sz="2800" b="1">
                <a:solidFill>
                  <a:srgbClr val="FF0066"/>
                </a:solidFill>
                <a:latin typeface="Courier New" panose="02070309020205020404" pitchFamily="49" charset="0"/>
              </a:rPr>
              <a:t>＝</a:t>
            </a:r>
            <a:r>
              <a:rPr lang="en-US" altLang="zh-CN" sz="2800" b="1">
                <a:solidFill>
                  <a:srgbClr val="FF0066"/>
                </a:solidFill>
                <a:latin typeface="Courier New" panose="02070309020205020404" pitchFamily="49" charset="0"/>
              </a:rPr>
              <a:t>y</a:t>
            </a:r>
            <a:r>
              <a:rPr lang="en-US" altLang="zh-CN" sz="2800" b="1" baseline="-25000">
                <a:solidFill>
                  <a:srgbClr val="FF0066"/>
                </a:solidFill>
                <a:latin typeface="Courier New" panose="02070309020205020404" pitchFamily="49" charset="0"/>
              </a:rPr>
              <a:t>0</a:t>
            </a:r>
            <a:endParaRPr lang="en-US" altLang="zh-CN"/>
          </a:p>
        </p:txBody>
      </p:sp>
      <p:sp>
        <p:nvSpPr>
          <p:cNvPr id="18436" name="Rectangle 4"/>
          <p:cNvSpPr>
            <a:spLocks noChangeArrowheads="1"/>
          </p:cNvSpPr>
          <p:nvPr/>
        </p:nvSpPr>
        <p:spPr bwMode="auto">
          <a:xfrm>
            <a:off x="3505200" y="3886200"/>
            <a:ext cx="1676400" cy="1905000"/>
          </a:xfrm>
          <a:prstGeom prst="rect">
            <a:avLst/>
          </a:prstGeom>
          <a:solidFill>
            <a:schemeClr val="accent1"/>
          </a:solidFill>
          <a:ln w="38100">
            <a:solidFill>
              <a:schemeClr val="accent2"/>
            </a:solidFill>
            <a:prstDash val="sysDot"/>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b="1" baseline="30000">
                <a:solidFill>
                  <a:schemeClr val="accent2"/>
                </a:solidFill>
                <a:latin typeface="Times New Roman" panose="02020603050405020304" pitchFamily="18" charset="0"/>
                <a:ea typeface="楷体_GB2312" pitchFamily="49" charset="-122"/>
              </a:defRPr>
            </a:lvl1pPr>
            <a:lvl2pPr marL="742950" indent="-285750" eaLnBrk="0" hangingPunct="0">
              <a:defRPr kumimoji="1" sz="2400" b="1" baseline="30000">
                <a:solidFill>
                  <a:schemeClr val="accent2"/>
                </a:solidFill>
                <a:latin typeface="Times New Roman" panose="02020603050405020304" pitchFamily="18" charset="0"/>
                <a:ea typeface="楷体_GB2312" pitchFamily="49" charset="-122"/>
              </a:defRPr>
            </a:lvl2pPr>
            <a:lvl3pPr marL="1143000" indent="-228600" eaLnBrk="0" hangingPunct="0">
              <a:defRPr kumimoji="1" sz="2400" b="1" baseline="30000">
                <a:solidFill>
                  <a:schemeClr val="accent2"/>
                </a:solidFill>
                <a:latin typeface="Times New Roman" panose="02020603050405020304" pitchFamily="18" charset="0"/>
                <a:ea typeface="楷体_GB2312" pitchFamily="49" charset="-122"/>
              </a:defRPr>
            </a:lvl3pPr>
            <a:lvl4pPr marL="1600200" indent="-228600" eaLnBrk="0" hangingPunct="0">
              <a:defRPr kumimoji="1" sz="2400" b="1" baseline="30000">
                <a:solidFill>
                  <a:schemeClr val="accent2"/>
                </a:solidFill>
                <a:latin typeface="Times New Roman" panose="02020603050405020304" pitchFamily="18" charset="0"/>
                <a:ea typeface="楷体_GB2312" pitchFamily="49" charset="-122"/>
              </a:defRPr>
            </a:lvl4pPr>
            <a:lvl5pPr marL="2057400" indent="-228600" eaLnBrk="0" hangingPunct="0">
              <a:defRPr kumimoji="1" sz="2400" b="1" baseline="30000">
                <a:solidFill>
                  <a:schemeClr val="accent2"/>
                </a:solidFill>
                <a:latin typeface="Times New Roman" panose="02020603050405020304" pitchFamily="18" charset="0"/>
                <a:ea typeface="楷体_GB2312" pitchFamily="49" charset="-122"/>
              </a:defRPr>
            </a:lvl5pPr>
            <a:lvl6pPr marL="25146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6pPr>
            <a:lvl7pPr marL="29718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7pPr>
            <a:lvl8pPr marL="34290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8pPr>
            <a:lvl9pPr marL="38862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9pPr>
          </a:lstStyle>
          <a:p>
            <a:pPr eaLnBrk="1" hangingPunct="1"/>
            <a:endParaRPr lang="zh-CN" altLang="en-US"/>
          </a:p>
        </p:txBody>
      </p:sp>
      <p:sp>
        <p:nvSpPr>
          <p:cNvPr id="18437" name="Line 5"/>
          <p:cNvSpPr>
            <a:spLocks noChangeShapeType="1"/>
          </p:cNvSpPr>
          <p:nvPr/>
        </p:nvSpPr>
        <p:spPr bwMode="auto">
          <a:xfrm>
            <a:off x="1524000" y="5791200"/>
            <a:ext cx="6096000" cy="0"/>
          </a:xfrm>
          <a:prstGeom prst="line">
            <a:avLst/>
          </a:prstGeom>
          <a:noFill/>
          <a:ln w="3810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38" name="Line 6"/>
          <p:cNvSpPr>
            <a:spLocks noChangeShapeType="1"/>
          </p:cNvSpPr>
          <p:nvPr/>
        </p:nvSpPr>
        <p:spPr bwMode="auto">
          <a:xfrm flipV="1">
            <a:off x="1600200" y="1828800"/>
            <a:ext cx="0" cy="4343400"/>
          </a:xfrm>
          <a:prstGeom prst="line">
            <a:avLst/>
          </a:prstGeom>
          <a:noFill/>
          <a:ln w="3810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39" name="Arc 7"/>
          <p:cNvSpPr>
            <a:spLocks/>
          </p:cNvSpPr>
          <p:nvPr/>
        </p:nvSpPr>
        <p:spPr bwMode="auto">
          <a:xfrm rot="-2543936">
            <a:off x="3671888" y="3070225"/>
            <a:ext cx="1905000" cy="1038225"/>
          </a:xfrm>
          <a:custGeom>
            <a:avLst/>
            <a:gdLst>
              <a:gd name="T0" fmla="*/ 0 w 21600"/>
              <a:gd name="T1" fmla="*/ 0 h 28063"/>
              <a:gd name="T2" fmla="*/ 1817688 w 21600"/>
              <a:gd name="T3" fmla="*/ 1038225 h 28063"/>
              <a:gd name="T4" fmla="*/ 0 w 21600"/>
              <a:gd name="T5" fmla="*/ 799118 h 28063"/>
              <a:gd name="T6" fmla="*/ 0 60000 65536"/>
              <a:gd name="T7" fmla="*/ 0 60000 65536"/>
              <a:gd name="T8" fmla="*/ 0 60000 65536"/>
            </a:gdLst>
            <a:ahLst/>
            <a:cxnLst>
              <a:cxn ang="T6">
                <a:pos x="T0" y="T1"/>
              </a:cxn>
              <a:cxn ang="T7">
                <a:pos x="T2" y="T3"/>
              </a:cxn>
              <a:cxn ang="T8">
                <a:pos x="T4" y="T5"/>
              </a:cxn>
            </a:cxnLst>
            <a:rect l="0" t="0" r="r" b="b"/>
            <a:pathLst>
              <a:path w="21600" h="28063" fill="none" extrusionOk="0">
                <a:moveTo>
                  <a:pt x="-1" y="0"/>
                </a:moveTo>
                <a:cubicBezTo>
                  <a:pt x="11929" y="0"/>
                  <a:pt x="21600" y="9670"/>
                  <a:pt x="21600" y="21600"/>
                </a:cubicBezTo>
                <a:cubicBezTo>
                  <a:pt x="21600" y="23792"/>
                  <a:pt x="21266" y="25971"/>
                  <a:pt x="20610" y="28063"/>
                </a:cubicBezTo>
              </a:path>
              <a:path w="21600" h="28063" stroke="0" extrusionOk="0">
                <a:moveTo>
                  <a:pt x="-1" y="0"/>
                </a:moveTo>
                <a:cubicBezTo>
                  <a:pt x="11929" y="0"/>
                  <a:pt x="21600" y="9670"/>
                  <a:pt x="21600" y="21600"/>
                </a:cubicBezTo>
                <a:cubicBezTo>
                  <a:pt x="21600" y="23792"/>
                  <a:pt x="21266" y="25971"/>
                  <a:pt x="20610" y="28063"/>
                </a:cubicBezTo>
                <a:lnTo>
                  <a:pt x="0" y="21600"/>
                </a:lnTo>
                <a:lnTo>
                  <a:pt x="-1" y="0"/>
                </a:lnTo>
                <a:close/>
              </a:path>
            </a:pathLst>
          </a:custGeom>
          <a:noFill/>
          <a:ln w="38100">
            <a:solidFill>
              <a:srgbClr val="FF0066"/>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40" name="Line 8"/>
          <p:cNvSpPr>
            <a:spLocks noChangeShapeType="1"/>
          </p:cNvSpPr>
          <p:nvPr/>
        </p:nvSpPr>
        <p:spPr bwMode="auto">
          <a:xfrm>
            <a:off x="3505200" y="3886200"/>
            <a:ext cx="0" cy="1905000"/>
          </a:xfrm>
          <a:prstGeom prst="line">
            <a:avLst/>
          </a:prstGeom>
          <a:noFill/>
          <a:ln w="38100">
            <a:solidFill>
              <a:schemeClr val="accent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41" name="Line 9"/>
          <p:cNvSpPr>
            <a:spLocks noChangeShapeType="1"/>
          </p:cNvSpPr>
          <p:nvPr/>
        </p:nvSpPr>
        <p:spPr bwMode="auto">
          <a:xfrm flipH="1">
            <a:off x="1600200" y="3886200"/>
            <a:ext cx="1905000" cy="0"/>
          </a:xfrm>
          <a:prstGeom prst="line">
            <a:avLst/>
          </a:prstGeom>
          <a:noFill/>
          <a:ln w="38100">
            <a:solidFill>
              <a:schemeClr val="accent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42" name="Text Box 10"/>
          <p:cNvSpPr txBox="1">
            <a:spLocks noChangeArrowheads="1"/>
          </p:cNvSpPr>
          <p:nvPr/>
        </p:nvSpPr>
        <p:spPr bwMode="auto">
          <a:xfrm>
            <a:off x="3200400" y="5791200"/>
            <a:ext cx="492125"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accent2"/>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eaLnBrk="0" hangingPunct="0">
              <a:defRPr kumimoji="1" sz="2400" b="1" baseline="30000">
                <a:solidFill>
                  <a:schemeClr val="accent2"/>
                </a:solidFill>
                <a:latin typeface="Times New Roman" panose="02020603050405020304" pitchFamily="18" charset="0"/>
                <a:ea typeface="楷体_GB2312" pitchFamily="49" charset="-122"/>
              </a:defRPr>
            </a:lvl1pPr>
            <a:lvl2pPr marL="742950" indent="-285750" eaLnBrk="0" hangingPunct="0">
              <a:defRPr kumimoji="1" sz="2400" b="1" baseline="30000">
                <a:solidFill>
                  <a:schemeClr val="accent2"/>
                </a:solidFill>
                <a:latin typeface="Times New Roman" panose="02020603050405020304" pitchFamily="18" charset="0"/>
                <a:ea typeface="楷体_GB2312" pitchFamily="49" charset="-122"/>
              </a:defRPr>
            </a:lvl2pPr>
            <a:lvl3pPr marL="1143000" indent="-228600" eaLnBrk="0" hangingPunct="0">
              <a:defRPr kumimoji="1" sz="2400" b="1" baseline="30000">
                <a:solidFill>
                  <a:schemeClr val="accent2"/>
                </a:solidFill>
                <a:latin typeface="Times New Roman" panose="02020603050405020304" pitchFamily="18" charset="0"/>
                <a:ea typeface="楷体_GB2312" pitchFamily="49" charset="-122"/>
              </a:defRPr>
            </a:lvl3pPr>
            <a:lvl4pPr marL="1600200" indent="-228600" eaLnBrk="0" hangingPunct="0">
              <a:defRPr kumimoji="1" sz="2400" b="1" baseline="30000">
                <a:solidFill>
                  <a:schemeClr val="accent2"/>
                </a:solidFill>
                <a:latin typeface="Times New Roman" panose="02020603050405020304" pitchFamily="18" charset="0"/>
                <a:ea typeface="楷体_GB2312" pitchFamily="49" charset="-122"/>
              </a:defRPr>
            </a:lvl4pPr>
            <a:lvl5pPr marL="2057400" indent="-228600" eaLnBrk="0" hangingPunct="0">
              <a:defRPr kumimoji="1" sz="2400" b="1" baseline="30000">
                <a:solidFill>
                  <a:schemeClr val="accent2"/>
                </a:solidFill>
                <a:latin typeface="Times New Roman" panose="02020603050405020304" pitchFamily="18" charset="0"/>
                <a:ea typeface="楷体_GB2312" pitchFamily="49" charset="-122"/>
              </a:defRPr>
            </a:lvl5pPr>
            <a:lvl6pPr marL="25146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6pPr>
            <a:lvl7pPr marL="29718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7pPr>
            <a:lvl8pPr marL="34290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8pPr>
            <a:lvl9pPr marL="38862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9pPr>
          </a:lstStyle>
          <a:p>
            <a:pPr eaLnBrk="1" hangingPunct="1"/>
            <a:r>
              <a:rPr lang="en-US" altLang="zh-CN" sz="3200" baseline="0">
                <a:solidFill>
                  <a:srgbClr val="FF0066"/>
                </a:solidFill>
              </a:rPr>
              <a:t>t</a:t>
            </a:r>
            <a:r>
              <a:rPr lang="en-US" altLang="zh-CN" sz="3200" baseline="-25000">
                <a:solidFill>
                  <a:srgbClr val="FF0066"/>
                </a:solidFill>
              </a:rPr>
              <a:t>0</a:t>
            </a:r>
            <a:endParaRPr lang="en-US" altLang="zh-CN" sz="3200" baseline="0">
              <a:solidFill>
                <a:srgbClr val="FF0066"/>
              </a:solidFill>
            </a:endParaRPr>
          </a:p>
        </p:txBody>
      </p:sp>
      <p:sp>
        <p:nvSpPr>
          <p:cNvPr id="18443" name="Text Box 11"/>
          <p:cNvSpPr txBox="1">
            <a:spLocks noChangeArrowheads="1"/>
          </p:cNvSpPr>
          <p:nvPr/>
        </p:nvSpPr>
        <p:spPr bwMode="auto">
          <a:xfrm>
            <a:off x="4953000" y="5791200"/>
            <a:ext cx="452438"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accent2"/>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kumimoji="1" sz="2400" b="1" baseline="30000">
                <a:solidFill>
                  <a:schemeClr val="accent2"/>
                </a:solidFill>
                <a:latin typeface="Times New Roman" panose="02020603050405020304" pitchFamily="18" charset="0"/>
                <a:ea typeface="楷体_GB2312" pitchFamily="49" charset="-122"/>
              </a:defRPr>
            </a:lvl1pPr>
            <a:lvl2pPr marL="742950" indent="-285750" eaLnBrk="0" hangingPunct="0">
              <a:defRPr kumimoji="1" sz="2400" b="1" baseline="30000">
                <a:solidFill>
                  <a:schemeClr val="accent2"/>
                </a:solidFill>
                <a:latin typeface="Times New Roman" panose="02020603050405020304" pitchFamily="18" charset="0"/>
                <a:ea typeface="楷体_GB2312" pitchFamily="49" charset="-122"/>
              </a:defRPr>
            </a:lvl2pPr>
            <a:lvl3pPr marL="1143000" indent="-228600" eaLnBrk="0" hangingPunct="0">
              <a:defRPr kumimoji="1" sz="2400" b="1" baseline="30000">
                <a:solidFill>
                  <a:schemeClr val="accent2"/>
                </a:solidFill>
                <a:latin typeface="Times New Roman" panose="02020603050405020304" pitchFamily="18" charset="0"/>
                <a:ea typeface="楷体_GB2312" pitchFamily="49" charset="-122"/>
              </a:defRPr>
            </a:lvl3pPr>
            <a:lvl4pPr marL="1600200" indent="-228600" eaLnBrk="0" hangingPunct="0">
              <a:defRPr kumimoji="1" sz="2400" b="1" baseline="30000">
                <a:solidFill>
                  <a:schemeClr val="accent2"/>
                </a:solidFill>
                <a:latin typeface="Times New Roman" panose="02020603050405020304" pitchFamily="18" charset="0"/>
                <a:ea typeface="楷体_GB2312" pitchFamily="49" charset="-122"/>
              </a:defRPr>
            </a:lvl4pPr>
            <a:lvl5pPr marL="2057400" indent="-228600" eaLnBrk="0" hangingPunct="0">
              <a:defRPr kumimoji="1" sz="2400" b="1" baseline="30000">
                <a:solidFill>
                  <a:schemeClr val="accent2"/>
                </a:solidFill>
                <a:latin typeface="Times New Roman" panose="02020603050405020304" pitchFamily="18" charset="0"/>
                <a:ea typeface="楷体_GB2312" pitchFamily="49" charset="-122"/>
              </a:defRPr>
            </a:lvl5pPr>
            <a:lvl6pPr marL="25146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6pPr>
            <a:lvl7pPr marL="29718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7pPr>
            <a:lvl8pPr marL="34290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8pPr>
            <a:lvl9pPr marL="38862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9pPr>
          </a:lstStyle>
          <a:p>
            <a:pPr eaLnBrk="1" hangingPunct="1"/>
            <a:r>
              <a:rPr lang="en-US" altLang="zh-CN" sz="3200" baseline="0">
                <a:solidFill>
                  <a:srgbClr val="FF0066"/>
                </a:solidFill>
              </a:rPr>
              <a:t>t</a:t>
            </a:r>
            <a:r>
              <a:rPr lang="en-US" altLang="zh-CN" sz="3200" baseline="-25000">
                <a:solidFill>
                  <a:srgbClr val="FF0066"/>
                </a:solidFill>
              </a:rPr>
              <a:t>1</a:t>
            </a:r>
            <a:endParaRPr lang="en-US" altLang="zh-CN" sz="3200" baseline="0">
              <a:solidFill>
                <a:srgbClr val="FF0066"/>
              </a:solidFill>
            </a:endParaRPr>
          </a:p>
        </p:txBody>
      </p:sp>
      <p:sp>
        <p:nvSpPr>
          <p:cNvPr id="18444" name="Text Box 12"/>
          <p:cNvSpPr txBox="1">
            <a:spLocks noChangeArrowheads="1"/>
          </p:cNvSpPr>
          <p:nvPr/>
        </p:nvSpPr>
        <p:spPr bwMode="auto">
          <a:xfrm>
            <a:off x="6705600" y="2819400"/>
            <a:ext cx="79375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accent2"/>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kumimoji="1" sz="2400" b="1" baseline="30000">
                <a:solidFill>
                  <a:schemeClr val="accent2"/>
                </a:solidFill>
                <a:latin typeface="Times New Roman" panose="02020603050405020304" pitchFamily="18" charset="0"/>
                <a:ea typeface="楷体_GB2312" pitchFamily="49" charset="-122"/>
              </a:defRPr>
            </a:lvl1pPr>
            <a:lvl2pPr marL="742950" indent="-285750" eaLnBrk="0" hangingPunct="0">
              <a:defRPr kumimoji="1" sz="2400" b="1" baseline="30000">
                <a:solidFill>
                  <a:schemeClr val="accent2"/>
                </a:solidFill>
                <a:latin typeface="Times New Roman" panose="02020603050405020304" pitchFamily="18" charset="0"/>
                <a:ea typeface="楷体_GB2312" pitchFamily="49" charset="-122"/>
              </a:defRPr>
            </a:lvl2pPr>
            <a:lvl3pPr marL="1143000" indent="-228600" eaLnBrk="0" hangingPunct="0">
              <a:defRPr kumimoji="1" sz="2400" b="1" baseline="30000">
                <a:solidFill>
                  <a:schemeClr val="accent2"/>
                </a:solidFill>
                <a:latin typeface="Times New Roman" panose="02020603050405020304" pitchFamily="18" charset="0"/>
                <a:ea typeface="楷体_GB2312" pitchFamily="49" charset="-122"/>
              </a:defRPr>
            </a:lvl3pPr>
            <a:lvl4pPr marL="1600200" indent="-228600" eaLnBrk="0" hangingPunct="0">
              <a:defRPr kumimoji="1" sz="2400" b="1" baseline="30000">
                <a:solidFill>
                  <a:schemeClr val="accent2"/>
                </a:solidFill>
                <a:latin typeface="Times New Roman" panose="02020603050405020304" pitchFamily="18" charset="0"/>
                <a:ea typeface="楷体_GB2312" pitchFamily="49" charset="-122"/>
              </a:defRPr>
            </a:lvl4pPr>
            <a:lvl5pPr marL="2057400" indent="-228600" eaLnBrk="0" hangingPunct="0">
              <a:defRPr kumimoji="1" sz="2400" b="1" baseline="30000">
                <a:solidFill>
                  <a:schemeClr val="accent2"/>
                </a:solidFill>
                <a:latin typeface="Times New Roman" panose="02020603050405020304" pitchFamily="18" charset="0"/>
                <a:ea typeface="楷体_GB2312" pitchFamily="49" charset="-122"/>
              </a:defRPr>
            </a:lvl5pPr>
            <a:lvl6pPr marL="25146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6pPr>
            <a:lvl7pPr marL="29718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7pPr>
            <a:lvl8pPr marL="34290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8pPr>
            <a:lvl9pPr marL="38862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9pPr>
          </a:lstStyle>
          <a:p>
            <a:pPr eaLnBrk="1" hangingPunct="1"/>
            <a:r>
              <a:rPr lang="en-US" altLang="zh-CN" sz="2000" baseline="0">
                <a:solidFill>
                  <a:srgbClr val="FF0066"/>
                </a:solidFill>
                <a:latin typeface="Courier New" panose="02070309020205020404" pitchFamily="49" charset="0"/>
                <a:ea typeface="宋体" panose="02010600030101010101" pitchFamily="2" charset="-122"/>
              </a:rPr>
              <a:t>f(t)</a:t>
            </a:r>
          </a:p>
        </p:txBody>
      </p:sp>
      <p:sp>
        <p:nvSpPr>
          <p:cNvPr id="18445" name="Line 13"/>
          <p:cNvSpPr>
            <a:spLocks noChangeShapeType="1"/>
          </p:cNvSpPr>
          <p:nvPr/>
        </p:nvSpPr>
        <p:spPr bwMode="auto">
          <a:xfrm flipH="1">
            <a:off x="5715000" y="3048000"/>
            <a:ext cx="990600" cy="152400"/>
          </a:xfrm>
          <a:prstGeom prst="line">
            <a:avLst/>
          </a:prstGeom>
          <a:noFill/>
          <a:ln w="38100">
            <a:solidFill>
              <a:schemeClr val="accent2"/>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8974" name="Text Box 14"/>
          <p:cNvSpPr txBox="1">
            <a:spLocks noChangeArrowheads="1"/>
          </p:cNvSpPr>
          <p:nvPr/>
        </p:nvSpPr>
        <p:spPr bwMode="auto">
          <a:xfrm>
            <a:off x="2514600" y="2011363"/>
            <a:ext cx="63246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accent2"/>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eaLnBrk="0" hangingPunct="0">
              <a:defRPr kumimoji="1" sz="2400" b="1" baseline="30000">
                <a:solidFill>
                  <a:schemeClr val="accent2"/>
                </a:solidFill>
                <a:latin typeface="Times New Roman" panose="02020603050405020304" pitchFamily="18" charset="0"/>
                <a:ea typeface="楷体_GB2312" pitchFamily="49" charset="-122"/>
              </a:defRPr>
            </a:lvl1pPr>
            <a:lvl2pPr marL="742950" indent="-285750" eaLnBrk="0" hangingPunct="0">
              <a:defRPr kumimoji="1" sz="2400" b="1" baseline="30000">
                <a:solidFill>
                  <a:schemeClr val="accent2"/>
                </a:solidFill>
                <a:latin typeface="Times New Roman" panose="02020603050405020304" pitchFamily="18" charset="0"/>
                <a:ea typeface="楷体_GB2312" pitchFamily="49" charset="-122"/>
              </a:defRPr>
            </a:lvl2pPr>
            <a:lvl3pPr marL="1143000" indent="-228600" eaLnBrk="0" hangingPunct="0">
              <a:defRPr kumimoji="1" sz="2400" b="1" baseline="30000">
                <a:solidFill>
                  <a:schemeClr val="accent2"/>
                </a:solidFill>
                <a:latin typeface="Times New Roman" panose="02020603050405020304" pitchFamily="18" charset="0"/>
                <a:ea typeface="楷体_GB2312" pitchFamily="49" charset="-122"/>
              </a:defRPr>
            </a:lvl3pPr>
            <a:lvl4pPr marL="1600200" indent="-228600" eaLnBrk="0" hangingPunct="0">
              <a:defRPr kumimoji="1" sz="2400" b="1" baseline="30000">
                <a:solidFill>
                  <a:schemeClr val="accent2"/>
                </a:solidFill>
                <a:latin typeface="Times New Roman" panose="02020603050405020304" pitchFamily="18" charset="0"/>
                <a:ea typeface="楷体_GB2312" pitchFamily="49" charset="-122"/>
              </a:defRPr>
            </a:lvl4pPr>
            <a:lvl5pPr marL="2057400" indent="-228600" eaLnBrk="0" hangingPunct="0">
              <a:defRPr kumimoji="1" sz="2400" b="1" baseline="30000">
                <a:solidFill>
                  <a:schemeClr val="accent2"/>
                </a:solidFill>
                <a:latin typeface="Times New Roman" panose="02020603050405020304" pitchFamily="18" charset="0"/>
                <a:ea typeface="楷体_GB2312" pitchFamily="49" charset="-122"/>
              </a:defRPr>
            </a:lvl5pPr>
            <a:lvl6pPr marL="25146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6pPr>
            <a:lvl7pPr marL="29718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7pPr>
            <a:lvl8pPr marL="34290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8pPr>
            <a:lvl9pPr marL="38862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9pPr>
          </a:lstStyle>
          <a:p>
            <a:pPr eaLnBrk="1" hangingPunct="1"/>
            <a:r>
              <a:rPr lang="en-US" altLang="zh-CN" baseline="0">
                <a:solidFill>
                  <a:schemeClr val="tx1"/>
                </a:solidFill>
                <a:latin typeface="Courier New" panose="02070309020205020404" pitchFamily="49" charset="0"/>
                <a:ea typeface="宋体" panose="02010600030101010101" pitchFamily="2" charset="-122"/>
              </a:rPr>
              <a:t>∫</a:t>
            </a:r>
            <a:r>
              <a:rPr lang="en-US" altLang="zh-CN">
                <a:solidFill>
                  <a:schemeClr val="tx1"/>
                </a:solidFill>
                <a:latin typeface="Courier New" panose="02070309020205020404" pitchFamily="49" charset="0"/>
                <a:ea typeface="宋体" panose="02010600030101010101" pitchFamily="2" charset="-122"/>
              </a:rPr>
              <a:t>t1</a:t>
            </a:r>
            <a:r>
              <a:rPr lang="en-US" altLang="zh-CN" baseline="-25000">
                <a:solidFill>
                  <a:schemeClr val="tx1"/>
                </a:solidFill>
                <a:latin typeface="Courier New" panose="02070309020205020404" pitchFamily="49" charset="0"/>
                <a:ea typeface="宋体" panose="02010600030101010101" pitchFamily="2" charset="-122"/>
              </a:rPr>
              <a:t>t0</a:t>
            </a:r>
            <a:r>
              <a:rPr lang="en-US" altLang="zh-CN" baseline="0">
                <a:solidFill>
                  <a:schemeClr val="tx1"/>
                </a:solidFill>
                <a:latin typeface="Courier New" panose="02070309020205020404" pitchFamily="49" charset="0"/>
                <a:ea typeface="宋体" panose="02010600030101010101" pitchFamily="2" charset="-122"/>
              </a:rPr>
              <a:t>f</a:t>
            </a:r>
            <a:r>
              <a:rPr lang="zh-CN" altLang="en-US" baseline="0">
                <a:solidFill>
                  <a:schemeClr val="tx1"/>
                </a:solidFill>
                <a:latin typeface="Courier New" panose="02070309020205020404" pitchFamily="49" charset="0"/>
                <a:ea typeface="宋体" panose="02010600030101010101" pitchFamily="2" charset="-122"/>
              </a:rPr>
              <a:t>［</a:t>
            </a:r>
            <a:r>
              <a:rPr lang="en-US" altLang="zh-CN" baseline="0">
                <a:solidFill>
                  <a:schemeClr val="tx1"/>
                </a:solidFill>
                <a:latin typeface="Courier New" panose="02070309020205020404" pitchFamily="49" charset="0"/>
                <a:ea typeface="宋体" panose="02010600030101010101" pitchFamily="2" charset="-122"/>
              </a:rPr>
              <a:t>t,y(t)</a:t>
            </a:r>
            <a:r>
              <a:rPr lang="zh-CN" altLang="en-US" baseline="0">
                <a:solidFill>
                  <a:schemeClr val="tx1"/>
                </a:solidFill>
                <a:latin typeface="Courier New" panose="02070309020205020404" pitchFamily="49" charset="0"/>
                <a:ea typeface="宋体" panose="02010600030101010101" pitchFamily="2" charset="-122"/>
              </a:rPr>
              <a:t>］</a:t>
            </a:r>
            <a:r>
              <a:rPr lang="en-US" altLang="zh-CN" baseline="0">
                <a:solidFill>
                  <a:schemeClr val="tx1"/>
                </a:solidFill>
                <a:latin typeface="Courier New" panose="02070309020205020404" pitchFamily="49" charset="0"/>
                <a:ea typeface="宋体" panose="02010600030101010101" pitchFamily="2" charset="-122"/>
              </a:rPr>
              <a:t>dt </a:t>
            </a:r>
            <a:r>
              <a:rPr lang="en-US" altLang="zh-CN" baseline="0">
                <a:solidFill>
                  <a:schemeClr val="tx1"/>
                </a:solidFill>
                <a:latin typeface="Courier New" panose="02070309020205020404" pitchFamily="49" charset="0"/>
                <a:ea typeface="宋体" panose="02010600030101010101" pitchFamily="2" charset="-122"/>
                <a:sym typeface="Symbol" panose="05050102010706020507" pitchFamily="18" charset="2"/>
              </a:rPr>
              <a:t> </a:t>
            </a:r>
            <a:r>
              <a:rPr lang="en-US" altLang="zh-CN" baseline="0">
                <a:solidFill>
                  <a:schemeClr val="tx1"/>
                </a:solidFill>
                <a:latin typeface="Courier New" panose="02070309020205020404" pitchFamily="49" charset="0"/>
                <a:ea typeface="宋体" panose="02010600030101010101" pitchFamily="2" charset="-122"/>
              </a:rPr>
              <a:t>f(t</a:t>
            </a:r>
            <a:r>
              <a:rPr lang="en-US" altLang="zh-CN" baseline="-25000">
                <a:solidFill>
                  <a:schemeClr val="tx1"/>
                </a:solidFill>
                <a:latin typeface="Courier New" panose="02070309020205020404" pitchFamily="49" charset="0"/>
                <a:ea typeface="宋体" panose="02010600030101010101" pitchFamily="2" charset="-122"/>
              </a:rPr>
              <a:t>0</a:t>
            </a:r>
            <a:r>
              <a:rPr lang="en-US" altLang="zh-CN" baseline="0">
                <a:solidFill>
                  <a:schemeClr val="tx1"/>
                </a:solidFill>
                <a:latin typeface="Courier New" panose="02070309020205020404" pitchFamily="49" charset="0"/>
                <a:ea typeface="宋体" panose="02010600030101010101" pitchFamily="2" charset="-122"/>
              </a:rPr>
              <a:t>,y</a:t>
            </a:r>
            <a:r>
              <a:rPr lang="en-US" altLang="zh-CN" baseline="-25000">
                <a:solidFill>
                  <a:schemeClr val="tx1"/>
                </a:solidFill>
                <a:latin typeface="Courier New" panose="02070309020205020404" pitchFamily="49" charset="0"/>
                <a:ea typeface="宋体" panose="02010600030101010101" pitchFamily="2" charset="-122"/>
              </a:rPr>
              <a:t>0</a:t>
            </a:r>
            <a:r>
              <a:rPr lang="en-US" altLang="zh-CN" baseline="0">
                <a:solidFill>
                  <a:schemeClr val="tx1"/>
                </a:solidFill>
                <a:latin typeface="Courier New" panose="02070309020205020404" pitchFamily="49" charset="0"/>
                <a:ea typeface="宋体" panose="02010600030101010101" pitchFamily="2" charset="-122"/>
              </a:rPr>
              <a:t>)(t</a:t>
            </a:r>
            <a:r>
              <a:rPr lang="en-US" altLang="zh-CN" baseline="-25000">
                <a:solidFill>
                  <a:schemeClr val="tx1"/>
                </a:solidFill>
                <a:latin typeface="Courier New" panose="02070309020205020404" pitchFamily="49" charset="0"/>
                <a:ea typeface="宋体" panose="02010600030101010101" pitchFamily="2" charset="-122"/>
              </a:rPr>
              <a:t>1</a:t>
            </a:r>
            <a:r>
              <a:rPr lang="en-US" altLang="zh-CN" baseline="0">
                <a:solidFill>
                  <a:schemeClr val="tx1"/>
                </a:solidFill>
                <a:latin typeface="Courier New" panose="02070309020205020404" pitchFamily="49" charset="0"/>
                <a:ea typeface="宋体" panose="02010600030101010101" pitchFamily="2" charset="-122"/>
              </a:rPr>
              <a:t>-t</a:t>
            </a:r>
            <a:r>
              <a:rPr lang="en-US" altLang="zh-CN" baseline="-25000">
                <a:solidFill>
                  <a:schemeClr val="tx1"/>
                </a:solidFill>
                <a:latin typeface="Courier New" panose="02070309020205020404" pitchFamily="49" charset="0"/>
                <a:ea typeface="宋体" panose="02010600030101010101" pitchFamily="2" charset="-122"/>
              </a:rPr>
              <a:t>0</a:t>
            </a:r>
            <a:r>
              <a:rPr lang="en-US" altLang="zh-CN" baseline="0">
                <a:solidFill>
                  <a:schemeClr val="tx1"/>
                </a:solidFill>
                <a:latin typeface="Courier New" panose="02070309020205020404" pitchFamily="49" charset="0"/>
                <a:ea typeface="宋体" panose="02010600030101010101" pitchFamily="2" charset="-122"/>
              </a:rPr>
              <a:t>) </a:t>
            </a:r>
          </a:p>
        </p:txBody>
      </p:sp>
      <p:sp>
        <p:nvSpPr>
          <p:cNvPr id="18447" name="Line 15"/>
          <p:cNvSpPr>
            <a:spLocks noChangeShapeType="1"/>
          </p:cNvSpPr>
          <p:nvPr/>
        </p:nvSpPr>
        <p:spPr bwMode="auto">
          <a:xfrm flipH="1">
            <a:off x="1524000" y="3048000"/>
            <a:ext cx="3657600" cy="0"/>
          </a:xfrm>
          <a:prstGeom prst="line">
            <a:avLst/>
          </a:prstGeom>
          <a:noFill/>
          <a:ln w="38100">
            <a:solidFill>
              <a:schemeClr val="accent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48" name="Text Box 16"/>
          <p:cNvSpPr txBox="1">
            <a:spLocks noChangeArrowheads="1"/>
          </p:cNvSpPr>
          <p:nvPr/>
        </p:nvSpPr>
        <p:spPr bwMode="auto">
          <a:xfrm>
            <a:off x="152400" y="2819400"/>
            <a:ext cx="1524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accent2"/>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kumimoji="1" sz="2400" b="1" baseline="30000">
                <a:solidFill>
                  <a:schemeClr val="accent2"/>
                </a:solidFill>
                <a:latin typeface="Times New Roman" panose="02020603050405020304" pitchFamily="18" charset="0"/>
                <a:ea typeface="楷体_GB2312" pitchFamily="49" charset="-122"/>
              </a:defRPr>
            </a:lvl1pPr>
            <a:lvl2pPr marL="742950" indent="-285750" eaLnBrk="0" hangingPunct="0">
              <a:defRPr kumimoji="1" sz="2400" b="1" baseline="30000">
                <a:solidFill>
                  <a:schemeClr val="accent2"/>
                </a:solidFill>
                <a:latin typeface="Times New Roman" panose="02020603050405020304" pitchFamily="18" charset="0"/>
                <a:ea typeface="楷体_GB2312" pitchFamily="49" charset="-122"/>
              </a:defRPr>
            </a:lvl2pPr>
            <a:lvl3pPr marL="1143000" indent="-228600" eaLnBrk="0" hangingPunct="0">
              <a:defRPr kumimoji="1" sz="2400" b="1" baseline="30000">
                <a:solidFill>
                  <a:schemeClr val="accent2"/>
                </a:solidFill>
                <a:latin typeface="Times New Roman" panose="02020603050405020304" pitchFamily="18" charset="0"/>
                <a:ea typeface="楷体_GB2312" pitchFamily="49" charset="-122"/>
              </a:defRPr>
            </a:lvl3pPr>
            <a:lvl4pPr marL="1600200" indent="-228600" eaLnBrk="0" hangingPunct="0">
              <a:defRPr kumimoji="1" sz="2400" b="1" baseline="30000">
                <a:solidFill>
                  <a:schemeClr val="accent2"/>
                </a:solidFill>
                <a:latin typeface="Times New Roman" panose="02020603050405020304" pitchFamily="18" charset="0"/>
                <a:ea typeface="楷体_GB2312" pitchFamily="49" charset="-122"/>
              </a:defRPr>
            </a:lvl4pPr>
            <a:lvl5pPr marL="2057400" indent="-228600" eaLnBrk="0" hangingPunct="0">
              <a:defRPr kumimoji="1" sz="2400" b="1" baseline="30000">
                <a:solidFill>
                  <a:schemeClr val="accent2"/>
                </a:solidFill>
                <a:latin typeface="Times New Roman" panose="02020603050405020304" pitchFamily="18" charset="0"/>
                <a:ea typeface="楷体_GB2312" pitchFamily="49" charset="-122"/>
              </a:defRPr>
            </a:lvl5pPr>
            <a:lvl6pPr marL="25146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6pPr>
            <a:lvl7pPr marL="29718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7pPr>
            <a:lvl8pPr marL="34290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8pPr>
            <a:lvl9pPr marL="38862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9pPr>
          </a:lstStyle>
          <a:p>
            <a:pPr eaLnBrk="1" hangingPunct="1"/>
            <a:r>
              <a:rPr lang="en-US" altLang="zh-CN" baseline="0">
                <a:solidFill>
                  <a:srgbClr val="FF0066"/>
                </a:solidFill>
                <a:latin typeface="Courier New" panose="02070309020205020404" pitchFamily="49" charset="0"/>
                <a:ea typeface="宋体" panose="02010600030101010101" pitchFamily="2" charset="-122"/>
              </a:rPr>
              <a:t>f(t</a:t>
            </a:r>
            <a:r>
              <a:rPr lang="en-US" altLang="zh-CN" baseline="-25000">
                <a:solidFill>
                  <a:srgbClr val="FF0066"/>
                </a:solidFill>
                <a:latin typeface="Courier New" panose="02070309020205020404" pitchFamily="49" charset="0"/>
                <a:ea typeface="宋体" panose="02010600030101010101" pitchFamily="2" charset="-122"/>
              </a:rPr>
              <a:t>1</a:t>
            </a:r>
            <a:r>
              <a:rPr lang="en-US" altLang="zh-CN" baseline="0">
                <a:solidFill>
                  <a:srgbClr val="FF0066"/>
                </a:solidFill>
                <a:latin typeface="Courier New" panose="02070309020205020404" pitchFamily="49" charset="0"/>
                <a:ea typeface="宋体" panose="02010600030101010101" pitchFamily="2" charset="-122"/>
              </a:rPr>
              <a:t>,y</a:t>
            </a:r>
            <a:r>
              <a:rPr lang="en-US" altLang="zh-CN" baseline="-25000">
                <a:solidFill>
                  <a:srgbClr val="FF0066"/>
                </a:solidFill>
                <a:latin typeface="Courier New" panose="02070309020205020404" pitchFamily="49" charset="0"/>
                <a:ea typeface="宋体" panose="02010600030101010101" pitchFamily="2" charset="-122"/>
              </a:rPr>
              <a:t>1</a:t>
            </a:r>
            <a:r>
              <a:rPr lang="en-US" altLang="zh-CN" baseline="0">
                <a:solidFill>
                  <a:srgbClr val="FF0066"/>
                </a:solidFill>
                <a:latin typeface="Courier New" panose="02070309020205020404" pitchFamily="49" charset="0"/>
                <a:ea typeface="宋体" panose="02010600030101010101" pitchFamily="2" charset="-122"/>
              </a:rPr>
              <a:t>)</a:t>
            </a:r>
            <a:endParaRPr lang="en-US" altLang="zh-CN" b="0" baseline="-25000">
              <a:solidFill>
                <a:schemeClr val="tx1"/>
              </a:solidFill>
              <a:latin typeface="Courier New" panose="02070309020205020404" pitchFamily="49" charset="0"/>
              <a:ea typeface="宋体" panose="02010600030101010101" pitchFamily="2" charset="-122"/>
            </a:endParaRPr>
          </a:p>
        </p:txBody>
      </p:sp>
      <p:sp>
        <p:nvSpPr>
          <p:cNvPr id="18449" name="Text Box 17"/>
          <p:cNvSpPr txBox="1">
            <a:spLocks noChangeArrowheads="1"/>
          </p:cNvSpPr>
          <p:nvPr/>
        </p:nvSpPr>
        <p:spPr bwMode="auto">
          <a:xfrm>
            <a:off x="4022725" y="4967288"/>
            <a:ext cx="701675"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accent2"/>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eaLnBrk="0" hangingPunct="0">
              <a:defRPr kumimoji="1" sz="2400" b="1" baseline="30000">
                <a:solidFill>
                  <a:schemeClr val="accent2"/>
                </a:solidFill>
                <a:latin typeface="Times New Roman" panose="02020603050405020304" pitchFamily="18" charset="0"/>
                <a:ea typeface="楷体_GB2312" pitchFamily="49" charset="-122"/>
              </a:defRPr>
            </a:lvl1pPr>
            <a:lvl2pPr marL="742950" indent="-285750" eaLnBrk="0" hangingPunct="0">
              <a:defRPr kumimoji="1" sz="2400" b="1" baseline="30000">
                <a:solidFill>
                  <a:schemeClr val="accent2"/>
                </a:solidFill>
                <a:latin typeface="Times New Roman" panose="02020603050405020304" pitchFamily="18" charset="0"/>
                <a:ea typeface="楷体_GB2312" pitchFamily="49" charset="-122"/>
              </a:defRPr>
            </a:lvl2pPr>
            <a:lvl3pPr marL="1143000" indent="-228600" eaLnBrk="0" hangingPunct="0">
              <a:defRPr kumimoji="1" sz="2400" b="1" baseline="30000">
                <a:solidFill>
                  <a:schemeClr val="accent2"/>
                </a:solidFill>
                <a:latin typeface="Times New Roman" panose="02020603050405020304" pitchFamily="18" charset="0"/>
                <a:ea typeface="楷体_GB2312" pitchFamily="49" charset="-122"/>
              </a:defRPr>
            </a:lvl3pPr>
            <a:lvl4pPr marL="1600200" indent="-228600" eaLnBrk="0" hangingPunct="0">
              <a:defRPr kumimoji="1" sz="2400" b="1" baseline="30000">
                <a:solidFill>
                  <a:schemeClr val="accent2"/>
                </a:solidFill>
                <a:latin typeface="Times New Roman" panose="02020603050405020304" pitchFamily="18" charset="0"/>
                <a:ea typeface="楷体_GB2312" pitchFamily="49" charset="-122"/>
              </a:defRPr>
            </a:lvl4pPr>
            <a:lvl5pPr marL="2057400" indent="-228600" eaLnBrk="0" hangingPunct="0">
              <a:defRPr kumimoji="1" sz="2400" b="1" baseline="30000">
                <a:solidFill>
                  <a:schemeClr val="accent2"/>
                </a:solidFill>
                <a:latin typeface="Times New Roman" panose="02020603050405020304" pitchFamily="18" charset="0"/>
                <a:ea typeface="楷体_GB2312" pitchFamily="49" charset="-122"/>
              </a:defRPr>
            </a:lvl5pPr>
            <a:lvl6pPr marL="25146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6pPr>
            <a:lvl7pPr marL="29718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7pPr>
            <a:lvl8pPr marL="34290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8pPr>
            <a:lvl9pPr marL="38862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9pPr>
          </a:lstStyle>
          <a:p>
            <a:pPr eaLnBrk="1" hangingPunct="1"/>
            <a:r>
              <a:rPr lang="en-US" altLang="zh-CN" sz="1800" baseline="0">
                <a:solidFill>
                  <a:srgbClr val="FF0066"/>
                </a:solidFill>
                <a:sym typeface="Symbol" panose="05050102010706020507" pitchFamily="18" charset="2"/>
              </a:rPr>
              <a:t></a:t>
            </a:r>
            <a:r>
              <a:rPr lang="en-US" altLang="zh-CN" baseline="0">
                <a:solidFill>
                  <a:srgbClr val="FF0066"/>
                </a:solidFill>
                <a:sym typeface="MapInfo Weather" pitchFamily="18" charset="2"/>
              </a:rPr>
              <a:t>t</a:t>
            </a:r>
            <a:endParaRPr lang="en-US" altLang="zh-CN" sz="3200" baseline="0">
              <a:solidFill>
                <a:srgbClr val="FF0066"/>
              </a:solidFill>
            </a:endParaRPr>
          </a:p>
        </p:txBody>
      </p:sp>
      <p:sp>
        <p:nvSpPr>
          <p:cNvPr id="18450" name="Line 18"/>
          <p:cNvSpPr>
            <a:spLocks noChangeShapeType="1"/>
          </p:cNvSpPr>
          <p:nvPr/>
        </p:nvSpPr>
        <p:spPr bwMode="auto">
          <a:xfrm flipH="1">
            <a:off x="3505200" y="5257800"/>
            <a:ext cx="609600" cy="0"/>
          </a:xfrm>
          <a:prstGeom prst="line">
            <a:avLst/>
          </a:prstGeom>
          <a:noFill/>
          <a:ln w="38100">
            <a:solidFill>
              <a:schemeClr val="accent2"/>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51" name="Line 19"/>
          <p:cNvSpPr>
            <a:spLocks noChangeShapeType="1"/>
          </p:cNvSpPr>
          <p:nvPr/>
        </p:nvSpPr>
        <p:spPr bwMode="auto">
          <a:xfrm>
            <a:off x="4648200" y="5257800"/>
            <a:ext cx="457200" cy="0"/>
          </a:xfrm>
          <a:prstGeom prst="line">
            <a:avLst/>
          </a:prstGeom>
          <a:noFill/>
          <a:ln w="38100">
            <a:solidFill>
              <a:schemeClr val="accent2"/>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52" name="Line 20"/>
          <p:cNvSpPr>
            <a:spLocks noChangeShapeType="1"/>
          </p:cNvSpPr>
          <p:nvPr/>
        </p:nvSpPr>
        <p:spPr bwMode="auto">
          <a:xfrm>
            <a:off x="5181600" y="3048000"/>
            <a:ext cx="0" cy="2743200"/>
          </a:xfrm>
          <a:prstGeom prst="line">
            <a:avLst/>
          </a:prstGeom>
          <a:noFill/>
          <a:ln w="38100">
            <a:solidFill>
              <a:schemeClr val="accent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53" name="Text Box 21"/>
          <p:cNvSpPr txBox="1">
            <a:spLocks noChangeArrowheads="1"/>
          </p:cNvSpPr>
          <p:nvPr/>
        </p:nvSpPr>
        <p:spPr bwMode="auto">
          <a:xfrm>
            <a:off x="7848600" y="5334000"/>
            <a:ext cx="319088"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accent2"/>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kumimoji="1" sz="2400" b="1" baseline="30000">
                <a:solidFill>
                  <a:schemeClr val="accent2"/>
                </a:solidFill>
                <a:latin typeface="Times New Roman" panose="02020603050405020304" pitchFamily="18" charset="0"/>
                <a:ea typeface="楷体_GB2312" pitchFamily="49" charset="-122"/>
              </a:defRPr>
            </a:lvl1pPr>
            <a:lvl2pPr marL="742950" indent="-285750" eaLnBrk="0" hangingPunct="0">
              <a:defRPr kumimoji="1" sz="2400" b="1" baseline="30000">
                <a:solidFill>
                  <a:schemeClr val="accent2"/>
                </a:solidFill>
                <a:latin typeface="Times New Roman" panose="02020603050405020304" pitchFamily="18" charset="0"/>
                <a:ea typeface="楷体_GB2312" pitchFamily="49" charset="-122"/>
              </a:defRPr>
            </a:lvl2pPr>
            <a:lvl3pPr marL="1143000" indent="-228600" eaLnBrk="0" hangingPunct="0">
              <a:defRPr kumimoji="1" sz="2400" b="1" baseline="30000">
                <a:solidFill>
                  <a:schemeClr val="accent2"/>
                </a:solidFill>
                <a:latin typeface="Times New Roman" panose="02020603050405020304" pitchFamily="18" charset="0"/>
                <a:ea typeface="楷体_GB2312" pitchFamily="49" charset="-122"/>
              </a:defRPr>
            </a:lvl3pPr>
            <a:lvl4pPr marL="1600200" indent="-228600" eaLnBrk="0" hangingPunct="0">
              <a:defRPr kumimoji="1" sz="2400" b="1" baseline="30000">
                <a:solidFill>
                  <a:schemeClr val="accent2"/>
                </a:solidFill>
                <a:latin typeface="Times New Roman" panose="02020603050405020304" pitchFamily="18" charset="0"/>
                <a:ea typeface="楷体_GB2312" pitchFamily="49" charset="-122"/>
              </a:defRPr>
            </a:lvl4pPr>
            <a:lvl5pPr marL="2057400" indent="-228600" eaLnBrk="0" hangingPunct="0">
              <a:defRPr kumimoji="1" sz="2400" b="1" baseline="30000">
                <a:solidFill>
                  <a:schemeClr val="accent2"/>
                </a:solidFill>
                <a:latin typeface="Times New Roman" panose="02020603050405020304" pitchFamily="18" charset="0"/>
                <a:ea typeface="楷体_GB2312" pitchFamily="49" charset="-122"/>
              </a:defRPr>
            </a:lvl5pPr>
            <a:lvl6pPr marL="25146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6pPr>
            <a:lvl7pPr marL="29718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7pPr>
            <a:lvl8pPr marL="34290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8pPr>
            <a:lvl9pPr marL="38862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9pPr>
          </a:lstStyle>
          <a:p>
            <a:pPr eaLnBrk="1" hangingPunct="1"/>
            <a:r>
              <a:rPr lang="en-US" altLang="zh-CN" sz="3200" baseline="0">
                <a:solidFill>
                  <a:srgbClr val="FF0066"/>
                </a:solidFill>
              </a:rPr>
              <a:t>t</a:t>
            </a:r>
          </a:p>
        </p:txBody>
      </p:sp>
      <p:sp>
        <p:nvSpPr>
          <p:cNvPr id="18454" name="Text Box 22"/>
          <p:cNvSpPr txBox="1">
            <a:spLocks noChangeArrowheads="1"/>
          </p:cNvSpPr>
          <p:nvPr/>
        </p:nvSpPr>
        <p:spPr bwMode="auto">
          <a:xfrm>
            <a:off x="152400" y="3581400"/>
            <a:ext cx="1524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accent2"/>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kumimoji="1" sz="2400" b="1" baseline="30000">
                <a:solidFill>
                  <a:schemeClr val="accent2"/>
                </a:solidFill>
                <a:latin typeface="Times New Roman" panose="02020603050405020304" pitchFamily="18" charset="0"/>
                <a:ea typeface="楷体_GB2312" pitchFamily="49" charset="-122"/>
              </a:defRPr>
            </a:lvl1pPr>
            <a:lvl2pPr marL="742950" indent="-285750" eaLnBrk="0" hangingPunct="0">
              <a:defRPr kumimoji="1" sz="2400" b="1" baseline="30000">
                <a:solidFill>
                  <a:schemeClr val="accent2"/>
                </a:solidFill>
                <a:latin typeface="Times New Roman" panose="02020603050405020304" pitchFamily="18" charset="0"/>
                <a:ea typeface="楷体_GB2312" pitchFamily="49" charset="-122"/>
              </a:defRPr>
            </a:lvl2pPr>
            <a:lvl3pPr marL="1143000" indent="-228600" eaLnBrk="0" hangingPunct="0">
              <a:defRPr kumimoji="1" sz="2400" b="1" baseline="30000">
                <a:solidFill>
                  <a:schemeClr val="accent2"/>
                </a:solidFill>
                <a:latin typeface="Times New Roman" panose="02020603050405020304" pitchFamily="18" charset="0"/>
                <a:ea typeface="楷体_GB2312" pitchFamily="49" charset="-122"/>
              </a:defRPr>
            </a:lvl3pPr>
            <a:lvl4pPr marL="1600200" indent="-228600" eaLnBrk="0" hangingPunct="0">
              <a:defRPr kumimoji="1" sz="2400" b="1" baseline="30000">
                <a:solidFill>
                  <a:schemeClr val="accent2"/>
                </a:solidFill>
                <a:latin typeface="Times New Roman" panose="02020603050405020304" pitchFamily="18" charset="0"/>
                <a:ea typeface="楷体_GB2312" pitchFamily="49" charset="-122"/>
              </a:defRPr>
            </a:lvl4pPr>
            <a:lvl5pPr marL="2057400" indent="-228600" eaLnBrk="0" hangingPunct="0">
              <a:defRPr kumimoji="1" sz="2400" b="1" baseline="30000">
                <a:solidFill>
                  <a:schemeClr val="accent2"/>
                </a:solidFill>
                <a:latin typeface="Times New Roman" panose="02020603050405020304" pitchFamily="18" charset="0"/>
                <a:ea typeface="楷体_GB2312" pitchFamily="49" charset="-122"/>
              </a:defRPr>
            </a:lvl5pPr>
            <a:lvl6pPr marL="25146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6pPr>
            <a:lvl7pPr marL="29718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7pPr>
            <a:lvl8pPr marL="34290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8pPr>
            <a:lvl9pPr marL="38862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9pPr>
          </a:lstStyle>
          <a:p>
            <a:pPr eaLnBrk="1" hangingPunct="1"/>
            <a:r>
              <a:rPr lang="en-US" altLang="zh-CN" baseline="0">
                <a:solidFill>
                  <a:srgbClr val="FF0066"/>
                </a:solidFill>
                <a:latin typeface="Courier New" panose="02070309020205020404" pitchFamily="49" charset="0"/>
                <a:ea typeface="宋体" panose="02010600030101010101" pitchFamily="2" charset="-122"/>
              </a:rPr>
              <a:t>f(t</a:t>
            </a:r>
            <a:r>
              <a:rPr lang="en-US" altLang="zh-CN" baseline="-25000">
                <a:solidFill>
                  <a:srgbClr val="FF0066"/>
                </a:solidFill>
                <a:latin typeface="Courier New" panose="02070309020205020404" pitchFamily="49" charset="0"/>
                <a:ea typeface="宋体" panose="02010600030101010101" pitchFamily="2" charset="-122"/>
              </a:rPr>
              <a:t>0</a:t>
            </a:r>
            <a:r>
              <a:rPr lang="en-US" altLang="zh-CN" baseline="0">
                <a:solidFill>
                  <a:srgbClr val="FF0066"/>
                </a:solidFill>
                <a:latin typeface="Courier New" panose="02070309020205020404" pitchFamily="49" charset="0"/>
                <a:ea typeface="宋体" panose="02010600030101010101" pitchFamily="2" charset="-122"/>
              </a:rPr>
              <a:t>,y</a:t>
            </a:r>
            <a:r>
              <a:rPr lang="en-US" altLang="zh-CN" baseline="-25000">
                <a:solidFill>
                  <a:srgbClr val="FF0066"/>
                </a:solidFill>
                <a:latin typeface="Courier New" panose="02070309020205020404" pitchFamily="49" charset="0"/>
                <a:ea typeface="宋体" panose="02010600030101010101" pitchFamily="2" charset="-122"/>
              </a:rPr>
              <a:t>0</a:t>
            </a:r>
            <a:r>
              <a:rPr lang="en-US" altLang="zh-CN" baseline="0">
                <a:solidFill>
                  <a:srgbClr val="FF0066"/>
                </a:solidFill>
                <a:latin typeface="Courier New" panose="02070309020205020404" pitchFamily="49" charset="0"/>
                <a:ea typeface="宋体" panose="02010600030101010101" pitchFamily="2" charset="-122"/>
              </a:rPr>
              <a:t>)</a:t>
            </a:r>
            <a:endParaRPr lang="en-US" altLang="zh-CN" b="0" baseline="-25000">
              <a:solidFill>
                <a:schemeClr val="tx1"/>
              </a:solidFill>
              <a:latin typeface="Courier New" panose="02070309020205020404" pitchFamily="49" charset="0"/>
              <a:ea typeface="宋体" panose="02010600030101010101" pitchFamily="2" charset="-122"/>
            </a:endParaRPr>
          </a:p>
        </p:txBody>
      </p:sp>
      <p:sp>
        <p:nvSpPr>
          <p:cNvPr id="168983" name="AutoShape 23"/>
          <p:cNvSpPr>
            <a:spLocks noChangeArrowheads="1"/>
          </p:cNvSpPr>
          <p:nvPr/>
        </p:nvSpPr>
        <p:spPr bwMode="auto">
          <a:xfrm>
            <a:off x="5410200" y="3962400"/>
            <a:ext cx="3124200" cy="1295400"/>
          </a:xfrm>
          <a:prstGeom prst="cloudCallout">
            <a:avLst>
              <a:gd name="adj1" fmla="val -64125"/>
              <a:gd name="adj2" fmla="val 15440"/>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defRPr kumimoji="1" sz="2400" b="1" baseline="30000">
                <a:solidFill>
                  <a:schemeClr val="accent2"/>
                </a:solidFill>
                <a:latin typeface="Times New Roman" panose="02020603050405020304" pitchFamily="18" charset="0"/>
                <a:ea typeface="楷体_GB2312" pitchFamily="49" charset="-122"/>
              </a:defRPr>
            </a:lvl1pPr>
            <a:lvl2pPr marL="742950" indent="-285750" eaLnBrk="0" hangingPunct="0">
              <a:defRPr kumimoji="1" sz="2400" b="1" baseline="30000">
                <a:solidFill>
                  <a:schemeClr val="accent2"/>
                </a:solidFill>
                <a:latin typeface="Times New Roman" panose="02020603050405020304" pitchFamily="18" charset="0"/>
                <a:ea typeface="楷体_GB2312" pitchFamily="49" charset="-122"/>
              </a:defRPr>
            </a:lvl2pPr>
            <a:lvl3pPr marL="1143000" indent="-228600" eaLnBrk="0" hangingPunct="0">
              <a:defRPr kumimoji="1" sz="2400" b="1" baseline="30000">
                <a:solidFill>
                  <a:schemeClr val="accent2"/>
                </a:solidFill>
                <a:latin typeface="Times New Roman" panose="02020603050405020304" pitchFamily="18" charset="0"/>
                <a:ea typeface="楷体_GB2312" pitchFamily="49" charset="-122"/>
              </a:defRPr>
            </a:lvl3pPr>
            <a:lvl4pPr marL="1600200" indent="-228600" eaLnBrk="0" hangingPunct="0">
              <a:defRPr kumimoji="1" sz="2400" b="1" baseline="30000">
                <a:solidFill>
                  <a:schemeClr val="accent2"/>
                </a:solidFill>
                <a:latin typeface="Times New Roman" panose="02020603050405020304" pitchFamily="18" charset="0"/>
                <a:ea typeface="楷体_GB2312" pitchFamily="49" charset="-122"/>
              </a:defRPr>
            </a:lvl4pPr>
            <a:lvl5pPr marL="2057400" indent="-228600" eaLnBrk="0" hangingPunct="0">
              <a:defRPr kumimoji="1" sz="2400" b="1" baseline="30000">
                <a:solidFill>
                  <a:schemeClr val="accent2"/>
                </a:solidFill>
                <a:latin typeface="Times New Roman" panose="02020603050405020304" pitchFamily="18" charset="0"/>
                <a:ea typeface="楷体_GB2312" pitchFamily="49" charset="-122"/>
              </a:defRPr>
            </a:lvl5pPr>
            <a:lvl6pPr marL="25146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6pPr>
            <a:lvl7pPr marL="29718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7pPr>
            <a:lvl8pPr marL="34290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8pPr>
            <a:lvl9pPr marL="38862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9pPr>
          </a:lstStyle>
          <a:p>
            <a:pPr eaLnBrk="1" hangingPunct="1"/>
            <a:r>
              <a:rPr lang="zh-CN" altLang="en-US" sz="2800" baseline="0" dirty="0">
                <a:solidFill>
                  <a:srgbClr val="0D17D7"/>
                </a:solidFill>
              </a:rPr>
              <a:t>以矩形面积逼近</a:t>
            </a:r>
          </a:p>
        </p:txBody>
      </p:sp>
      <p:sp>
        <p:nvSpPr>
          <p:cNvPr id="2" name="灯片编号占位符 1"/>
          <p:cNvSpPr>
            <a:spLocks noGrp="1"/>
          </p:cNvSpPr>
          <p:nvPr>
            <p:ph type="sldNum" sz="quarter" idx="12"/>
          </p:nvPr>
        </p:nvSpPr>
        <p:spPr/>
        <p:txBody>
          <a:bodyPr/>
          <a:lstStyle>
            <a:lvl1pPr eaLnBrk="0" hangingPunct="0">
              <a:defRPr kumimoji="1" sz="2400" b="1" baseline="30000">
                <a:solidFill>
                  <a:schemeClr val="accent2"/>
                </a:solidFill>
                <a:latin typeface="Times New Roman" panose="02020603050405020304" pitchFamily="18" charset="0"/>
                <a:ea typeface="楷体_GB2312" pitchFamily="49" charset="-122"/>
              </a:defRPr>
            </a:lvl1pPr>
            <a:lvl2pPr marL="742950" indent="-285750" eaLnBrk="0" hangingPunct="0">
              <a:defRPr kumimoji="1" sz="2400" b="1" baseline="30000">
                <a:solidFill>
                  <a:schemeClr val="accent2"/>
                </a:solidFill>
                <a:latin typeface="Times New Roman" panose="02020603050405020304" pitchFamily="18" charset="0"/>
                <a:ea typeface="楷体_GB2312" pitchFamily="49" charset="-122"/>
              </a:defRPr>
            </a:lvl2pPr>
            <a:lvl3pPr marL="1143000" indent="-228600" eaLnBrk="0" hangingPunct="0">
              <a:defRPr kumimoji="1" sz="2400" b="1" baseline="30000">
                <a:solidFill>
                  <a:schemeClr val="accent2"/>
                </a:solidFill>
                <a:latin typeface="Times New Roman" panose="02020603050405020304" pitchFamily="18" charset="0"/>
                <a:ea typeface="楷体_GB2312" pitchFamily="49" charset="-122"/>
              </a:defRPr>
            </a:lvl3pPr>
            <a:lvl4pPr marL="1600200" indent="-228600" eaLnBrk="0" hangingPunct="0">
              <a:defRPr kumimoji="1" sz="2400" b="1" baseline="30000">
                <a:solidFill>
                  <a:schemeClr val="accent2"/>
                </a:solidFill>
                <a:latin typeface="Times New Roman" panose="02020603050405020304" pitchFamily="18" charset="0"/>
                <a:ea typeface="楷体_GB2312" pitchFamily="49" charset="-122"/>
              </a:defRPr>
            </a:lvl4pPr>
            <a:lvl5pPr marL="2057400" indent="-228600" eaLnBrk="0" hangingPunct="0">
              <a:defRPr kumimoji="1" sz="2400" b="1" baseline="30000">
                <a:solidFill>
                  <a:schemeClr val="accent2"/>
                </a:solidFill>
                <a:latin typeface="Times New Roman" panose="02020603050405020304" pitchFamily="18" charset="0"/>
                <a:ea typeface="楷体_GB2312" pitchFamily="49" charset="-122"/>
              </a:defRPr>
            </a:lvl5pPr>
            <a:lvl6pPr marL="25146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6pPr>
            <a:lvl7pPr marL="29718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7pPr>
            <a:lvl8pPr marL="34290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8pPr>
            <a:lvl9pPr marL="38862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9pPr>
          </a:lstStyle>
          <a:p>
            <a:pPr eaLnBrk="1" hangingPunct="1"/>
            <a:fld id="{1E2A7E57-24E8-4CF4-BFB2-16820FE8E56E}" type="slidenum">
              <a:rPr lang="en-US" altLang="zh-CN" sz="1400" b="0" baseline="0">
                <a:solidFill>
                  <a:schemeClr val="tx1"/>
                </a:solidFill>
                <a:ea typeface="宋体" panose="02010600030101010101" pitchFamily="2" charset="-122"/>
              </a:rPr>
              <a:pPr eaLnBrk="1" hangingPunct="1"/>
              <a:t>57</a:t>
            </a:fld>
            <a:endParaRPr lang="en-US" altLang="zh-CN" sz="1400" b="0" baseline="0">
              <a:solidFill>
                <a:schemeClr val="tx1"/>
              </a:solidFill>
              <a:ea typeface="宋体" panose="02010600030101010101" pitchFamily="2" charset="-122"/>
            </a:endParaRPr>
          </a:p>
        </p:txBody>
      </p:sp>
    </p:spTree>
    <p:extLst>
      <p:ext uri="{BB962C8B-B14F-4D97-AF65-F5344CB8AC3E}">
        <p14:creationId xmlns:p14="http://schemas.microsoft.com/office/powerpoint/2010/main" val="229896620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68983"/>
                                        </p:tgtEl>
                                        <p:attrNameLst>
                                          <p:attrName>style.visibility</p:attrName>
                                        </p:attrNameLst>
                                      </p:cBhvr>
                                      <p:to>
                                        <p:strVal val="visible"/>
                                      </p:to>
                                    </p:set>
                                    <p:anim calcmode="lin" valueType="num">
                                      <p:cBhvr additive="base">
                                        <p:cTn id="7" dur="500" fill="hold"/>
                                        <p:tgtEl>
                                          <p:spTgt spid="168983"/>
                                        </p:tgtEl>
                                        <p:attrNameLst>
                                          <p:attrName>ppt_x</p:attrName>
                                        </p:attrNameLst>
                                      </p:cBhvr>
                                      <p:tavLst>
                                        <p:tav tm="0">
                                          <p:val>
                                            <p:strVal val="1+#ppt_w/2"/>
                                          </p:val>
                                        </p:tav>
                                        <p:tav tm="100000">
                                          <p:val>
                                            <p:strVal val="#ppt_x"/>
                                          </p:val>
                                        </p:tav>
                                      </p:tavLst>
                                    </p:anim>
                                    <p:anim calcmode="lin" valueType="num">
                                      <p:cBhvr additive="base">
                                        <p:cTn id="8" dur="500" fill="hold"/>
                                        <p:tgtEl>
                                          <p:spTgt spid="168983"/>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500"/>
                            </p:stCondLst>
                            <p:childTnLst>
                              <p:par>
                                <p:cTn id="10" presetID="2" presetClass="entr" presetSubtype="2" fill="hold" grpId="0" nodeType="afterEffect">
                                  <p:stCondLst>
                                    <p:cond delay="0"/>
                                  </p:stCondLst>
                                  <p:childTnLst>
                                    <p:set>
                                      <p:cBhvr>
                                        <p:cTn id="11" dur="1" fill="hold">
                                          <p:stCondLst>
                                            <p:cond delay="0"/>
                                          </p:stCondLst>
                                        </p:cTn>
                                        <p:tgtEl>
                                          <p:spTgt spid="168974"/>
                                        </p:tgtEl>
                                        <p:attrNameLst>
                                          <p:attrName>style.visibility</p:attrName>
                                        </p:attrNameLst>
                                      </p:cBhvr>
                                      <p:to>
                                        <p:strVal val="visible"/>
                                      </p:to>
                                    </p:set>
                                    <p:anim calcmode="lin" valueType="num">
                                      <p:cBhvr additive="base">
                                        <p:cTn id="12" dur="500" fill="hold"/>
                                        <p:tgtEl>
                                          <p:spTgt spid="168974"/>
                                        </p:tgtEl>
                                        <p:attrNameLst>
                                          <p:attrName>ppt_x</p:attrName>
                                        </p:attrNameLst>
                                      </p:cBhvr>
                                      <p:tavLst>
                                        <p:tav tm="0">
                                          <p:val>
                                            <p:strVal val="1+#ppt_w/2"/>
                                          </p:val>
                                        </p:tav>
                                        <p:tav tm="100000">
                                          <p:val>
                                            <p:strVal val="#ppt_x"/>
                                          </p:val>
                                        </p:tav>
                                      </p:tavLst>
                                    </p:anim>
                                    <p:anim calcmode="lin" valueType="num">
                                      <p:cBhvr additive="base">
                                        <p:cTn id="13" dur="500" fill="hold"/>
                                        <p:tgtEl>
                                          <p:spTgt spid="16897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8974" grpId="0" autoUpdateAnimBg="0"/>
      <p:bldP spid="168983" grpId="0" animBg="1" autoUpdateAnimBg="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1403648" y="914400"/>
            <a:ext cx="1828800" cy="685800"/>
          </a:xfrm>
          <a:gradFill rotWithShape="0">
            <a:gsLst>
              <a:gs pos="0">
                <a:srgbClr val="005CBF"/>
              </a:gs>
              <a:gs pos="12500">
                <a:srgbClr val="0087E6"/>
              </a:gs>
              <a:gs pos="37500">
                <a:srgbClr val="21D6E0"/>
              </a:gs>
              <a:gs pos="50000">
                <a:srgbClr val="03D4A8"/>
              </a:gs>
              <a:gs pos="62500">
                <a:srgbClr val="21D6E0"/>
              </a:gs>
              <a:gs pos="87500">
                <a:srgbClr val="0087E6"/>
              </a:gs>
              <a:gs pos="100000">
                <a:srgbClr val="005CBF"/>
              </a:gs>
            </a:gsLst>
            <a:lin ang="5400000" scaled="1"/>
          </a:gradFill>
          <a:scene3d>
            <a:camera prst="legacyObliqueTopRight"/>
            <a:lightRig rig="legacyFlat3" dir="b"/>
          </a:scene3d>
          <a:sp3d extrusionH="227000" prstMaterial="legacyMatte">
            <a:bevelT w="13500" h="13500" prst="angle"/>
            <a:bevelB w="13500" h="13500" prst="angle"/>
            <a:extrusionClr>
              <a:srgbClr val="03D4A8"/>
            </a:extrusionClr>
            <a:contourClr>
              <a:srgbClr val="005CBF"/>
            </a:contourClr>
          </a:sp3d>
        </p:spPr>
        <p:txBody>
          <a:bodyPr>
            <a:flatTx/>
          </a:bodyPr>
          <a:lstStyle/>
          <a:p>
            <a:pPr algn="l" eaLnBrk="1" hangingPunct="1"/>
            <a:r>
              <a:rPr lang="zh-CN" altLang="en-US" sz="3200" b="1">
                <a:solidFill>
                  <a:srgbClr val="FF0066"/>
                </a:solidFill>
                <a:ea typeface="楷体_GB2312" pitchFamily="49" charset="-122"/>
              </a:rPr>
              <a:t>公式</a:t>
            </a:r>
          </a:p>
        </p:txBody>
      </p:sp>
      <p:sp>
        <p:nvSpPr>
          <p:cNvPr id="19459" name="Rectangle 3"/>
          <p:cNvSpPr>
            <a:spLocks noGrp="1" noChangeArrowheads="1"/>
          </p:cNvSpPr>
          <p:nvPr>
            <p:ph type="body" idx="1"/>
          </p:nvPr>
        </p:nvSpPr>
        <p:spPr>
          <a:xfrm>
            <a:off x="304800" y="1977008"/>
            <a:ext cx="8534400" cy="1524000"/>
          </a:xfrm>
        </p:spPr>
        <p:txBody>
          <a:bodyPr/>
          <a:lstStyle/>
          <a:p>
            <a:pPr marL="0" indent="0" algn="just" eaLnBrk="1" hangingPunct="1">
              <a:buFontTx/>
              <a:buNone/>
            </a:pPr>
            <a:r>
              <a:rPr lang="en-US" altLang="zh-CN" b="1" dirty="0">
                <a:latin typeface="Courier New" panose="02070309020205020404" pitchFamily="49" charset="0"/>
              </a:rPr>
              <a:t>y(t</a:t>
            </a:r>
            <a:r>
              <a:rPr lang="en-US" altLang="zh-CN" b="1" baseline="-25000" dirty="0">
                <a:latin typeface="Courier New" panose="02070309020205020404" pitchFamily="49" charset="0"/>
              </a:rPr>
              <a:t>1</a:t>
            </a:r>
            <a:r>
              <a:rPr lang="en-US" altLang="zh-CN" b="1" dirty="0">
                <a:latin typeface="Courier New" panose="02070309020205020404" pitchFamily="49" charset="0"/>
              </a:rPr>
              <a:t>)</a:t>
            </a:r>
            <a:r>
              <a:rPr lang="en-US" altLang="zh-CN" sz="3600" b="1" dirty="0">
                <a:latin typeface="宋体" panose="02010600030101010101" pitchFamily="2" charset="-122"/>
              </a:rPr>
              <a:t>≈</a:t>
            </a:r>
            <a:r>
              <a:rPr lang="en-US" altLang="zh-CN" b="1" dirty="0">
                <a:latin typeface="Courier New" panose="02070309020205020404" pitchFamily="49" charset="0"/>
              </a:rPr>
              <a:t>y</a:t>
            </a:r>
            <a:r>
              <a:rPr lang="en-US" altLang="zh-CN" b="1" baseline="-25000" dirty="0">
                <a:latin typeface="Courier New" panose="02070309020205020404" pitchFamily="49" charset="0"/>
              </a:rPr>
              <a:t>1</a:t>
            </a:r>
            <a:r>
              <a:rPr lang="zh-CN" altLang="en-US" b="1" dirty="0">
                <a:latin typeface="Courier New" panose="02070309020205020404" pitchFamily="49" charset="0"/>
              </a:rPr>
              <a:t>＝</a:t>
            </a:r>
            <a:r>
              <a:rPr lang="en-US" altLang="zh-CN" b="1" dirty="0">
                <a:latin typeface="Courier New" panose="02070309020205020404" pitchFamily="49" charset="0"/>
              </a:rPr>
              <a:t>y</a:t>
            </a:r>
            <a:r>
              <a:rPr lang="en-US" altLang="zh-CN" b="1" baseline="-25000" dirty="0">
                <a:latin typeface="Courier New" panose="02070309020205020404" pitchFamily="49" charset="0"/>
              </a:rPr>
              <a:t>0</a:t>
            </a:r>
            <a:r>
              <a:rPr lang="en-US" altLang="zh-CN" b="1" dirty="0">
                <a:latin typeface="Courier New" panose="02070309020205020404" pitchFamily="49" charset="0"/>
              </a:rPr>
              <a:t>+f(t</a:t>
            </a:r>
            <a:r>
              <a:rPr lang="en-US" altLang="zh-CN" b="1" baseline="-25000" dirty="0">
                <a:latin typeface="Courier New" panose="02070309020205020404" pitchFamily="49" charset="0"/>
              </a:rPr>
              <a:t>0</a:t>
            </a:r>
            <a:r>
              <a:rPr lang="en-US" altLang="zh-CN" b="1" dirty="0">
                <a:latin typeface="Courier New" panose="02070309020205020404" pitchFamily="49" charset="0"/>
              </a:rPr>
              <a:t>,y</a:t>
            </a:r>
            <a:r>
              <a:rPr lang="en-US" altLang="zh-CN" b="1" baseline="-25000" dirty="0">
                <a:latin typeface="Courier New" panose="02070309020205020404" pitchFamily="49" charset="0"/>
              </a:rPr>
              <a:t>0</a:t>
            </a:r>
            <a:r>
              <a:rPr lang="en-US" altLang="zh-CN" b="1" dirty="0">
                <a:latin typeface="Courier New" panose="02070309020205020404" pitchFamily="49" charset="0"/>
              </a:rPr>
              <a:t>)(t</a:t>
            </a:r>
            <a:r>
              <a:rPr lang="en-US" altLang="zh-CN" b="1" baseline="-25000" dirty="0">
                <a:latin typeface="Courier New" panose="02070309020205020404" pitchFamily="49" charset="0"/>
              </a:rPr>
              <a:t>1</a:t>
            </a:r>
            <a:r>
              <a:rPr lang="en-US" altLang="zh-CN" b="1" dirty="0">
                <a:latin typeface="Courier New" panose="02070309020205020404" pitchFamily="49" charset="0"/>
              </a:rPr>
              <a:t>-t</a:t>
            </a:r>
            <a:r>
              <a:rPr lang="en-US" altLang="zh-CN" b="1" baseline="-25000" dirty="0">
                <a:latin typeface="Courier New" panose="02070309020205020404" pitchFamily="49" charset="0"/>
              </a:rPr>
              <a:t>0</a:t>
            </a:r>
            <a:r>
              <a:rPr lang="en-US" altLang="zh-CN" b="1" dirty="0">
                <a:latin typeface="Courier New" panose="02070309020205020404" pitchFamily="49" charset="0"/>
              </a:rPr>
              <a:t>)</a:t>
            </a:r>
          </a:p>
          <a:p>
            <a:pPr marL="0" indent="0" algn="just" eaLnBrk="1" hangingPunct="1">
              <a:buFontTx/>
              <a:buNone/>
            </a:pPr>
            <a:r>
              <a:rPr lang="en-US" altLang="zh-CN" b="1" dirty="0">
                <a:latin typeface="Courier New" panose="02070309020205020404" pitchFamily="49" charset="0"/>
              </a:rPr>
              <a:t>y(t</a:t>
            </a:r>
            <a:r>
              <a:rPr lang="en-US" altLang="zh-CN" b="1" baseline="-25000" dirty="0">
                <a:latin typeface="Courier New" panose="02070309020205020404" pitchFamily="49" charset="0"/>
              </a:rPr>
              <a:t>k+1</a:t>
            </a:r>
            <a:r>
              <a:rPr lang="en-US" altLang="zh-CN" b="1" dirty="0">
                <a:latin typeface="Courier New" panose="02070309020205020404" pitchFamily="49" charset="0"/>
              </a:rPr>
              <a:t>)</a:t>
            </a:r>
            <a:r>
              <a:rPr lang="en-US" altLang="zh-CN" sz="3600" b="1" dirty="0">
                <a:latin typeface="宋体" panose="02010600030101010101" pitchFamily="2" charset="-122"/>
              </a:rPr>
              <a:t>≈</a:t>
            </a:r>
            <a:r>
              <a:rPr lang="en-US" altLang="zh-CN" b="1" dirty="0">
                <a:latin typeface="Courier New" panose="02070309020205020404" pitchFamily="49" charset="0"/>
              </a:rPr>
              <a:t>y</a:t>
            </a:r>
            <a:r>
              <a:rPr lang="en-US" altLang="zh-CN" b="1" baseline="-25000" dirty="0">
                <a:latin typeface="Courier New" panose="02070309020205020404" pitchFamily="49" charset="0"/>
              </a:rPr>
              <a:t>k+1</a:t>
            </a:r>
            <a:r>
              <a:rPr lang="zh-CN" altLang="en-US" b="1" dirty="0">
                <a:latin typeface="Courier New" panose="02070309020205020404" pitchFamily="49" charset="0"/>
              </a:rPr>
              <a:t>＝</a:t>
            </a:r>
            <a:r>
              <a:rPr lang="en-US" altLang="zh-CN" b="1" dirty="0" err="1">
                <a:latin typeface="Courier New" panose="02070309020205020404" pitchFamily="49" charset="0"/>
              </a:rPr>
              <a:t>y</a:t>
            </a:r>
            <a:r>
              <a:rPr lang="en-US" altLang="zh-CN" b="1" baseline="-25000" dirty="0" err="1">
                <a:latin typeface="Courier New" panose="02070309020205020404" pitchFamily="49" charset="0"/>
              </a:rPr>
              <a:t>k</a:t>
            </a:r>
            <a:r>
              <a:rPr lang="zh-CN" altLang="en-US" b="1" dirty="0">
                <a:latin typeface="Courier New" panose="02070309020205020404" pitchFamily="49" charset="0"/>
              </a:rPr>
              <a:t>＋</a:t>
            </a:r>
            <a:r>
              <a:rPr lang="en-US" altLang="zh-CN" b="1" dirty="0">
                <a:latin typeface="Courier New" panose="02070309020205020404" pitchFamily="49" charset="0"/>
              </a:rPr>
              <a:t>f(</a:t>
            </a:r>
            <a:r>
              <a:rPr lang="en-US" altLang="zh-CN" b="1" dirty="0" err="1">
                <a:latin typeface="Courier New" panose="02070309020205020404" pitchFamily="49" charset="0"/>
              </a:rPr>
              <a:t>t</a:t>
            </a:r>
            <a:r>
              <a:rPr lang="en-US" altLang="zh-CN" b="1" baseline="-25000" dirty="0" err="1">
                <a:latin typeface="Courier New" panose="02070309020205020404" pitchFamily="49" charset="0"/>
              </a:rPr>
              <a:t>k</a:t>
            </a:r>
            <a:r>
              <a:rPr lang="en-US" altLang="zh-CN" b="1" dirty="0" err="1">
                <a:latin typeface="Courier New" panose="02070309020205020404" pitchFamily="49" charset="0"/>
              </a:rPr>
              <a:t>,y</a:t>
            </a:r>
            <a:r>
              <a:rPr lang="en-US" altLang="zh-CN" b="1" baseline="-25000" dirty="0" err="1">
                <a:latin typeface="Courier New" panose="02070309020205020404" pitchFamily="49" charset="0"/>
              </a:rPr>
              <a:t>k</a:t>
            </a:r>
            <a:r>
              <a:rPr lang="en-US" altLang="zh-CN" b="1" dirty="0">
                <a:latin typeface="Courier New" panose="02070309020205020404" pitchFamily="49" charset="0"/>
              </a:rPr>
              <a:t>)(t</a:t>
            </a:r>
            <a:r>
              <a:rPr lang="en-US" altLang="zh-CN" b="1" baseline="-25000" dirty="0">
                <a:latin typeface="Courier New" panose="02070309020205020404" pitchFamily="49" charset="0"/>
              </a:rPr>
              <a:t>k+1</a:t>
            </a:r>
            <a:r>
              <a:rPr lang="en-US" altLang="zh-CN" b="1" dirty="0">
                <a:latin typeface="Courier New" panose="02070309020205020404" pitchFamily="49" charset="0"/>
              </a:rPr>
              <a:t>-t</a:t>
            </a:r>
            <a:r>
              <a:rPr lang="en-US" altLang="zh-CN" b="1" baseline="-25000" dirty="0">
                <a:latin typeface="Courier New" panose="02070309020205020404" pitchFamily="49" charset="0"/>
              </a:rPr>
              <a:t>k</a:t>
            </a:r>
            <a:r>
              <a:rPr lang="en-US" altLang="zh-CN" b="1" dirty="0">
                <a:latin typeface="Courier New" panose="02070309020205020404" pitchFamily="49" charset="0"/>
              </a:rPr>
              <a:t>) </a:t>
            </a:r>
            <a:endParaRPr lang="en-US" altLang="zh-CN" sz="3600" dirty="0"/>
          </a:p>
        </p:txBody>
      </p:sp>
      <p:sp>
        <p:nvSpPr>
          <p:cNvPr id="38916" name="Text Box 4"/>
          <p:cNvSpPr txBox="1">
            <a:spLocks noChangeArrowheads="1"/>
          </p:cNvSpPr>
          <p:nvPr/>
        </p:nvSpPr>
        <p:spPr bwMode="auto">
          <a:xfrm>
            <a:off x="381000" y="3473152"/>
            <a:ext cx="7543800" cy="19020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b="1" baseline="30000">
                <a:solidFill>
                  <a:schemeClr val="accent2"/>
                </a:solidFill>
                <a:latin typeface="Times New Roman" panose="02020603050405020304" pitchFamily="18" charset="0"/>
                <a:ea typeface="楷体_GB2312" pitchFamily="49" charset="-122"/>
              </a:defRPr>
            </a:lvl1pPr>
            <a:lvl2pPr marL="742950" indent="-285750" eaLnBrk="0" hangingPunct="0">
              <a:defRPr kumimoji="1" sz="2400" b="1" baseline="30000">
                <a:solidFill>
                  <a:schemeClr val="accent2"/>
                </a:solidFill>
                <a:latin typeface="Times New Roman" panose="02020603050405020304" pitchFamily="18" charset="0"/>
                <a:ea typeface="楷体_GB2312" pitchFamily="49" charset="-122"/>
              </a:defRPr>
            </a:lvl2pPr>
            <a:lvl3pPr marL="1143000" indent="-228600" eaLnBrk="0" hangingPunct="0">
              <a:defRPr kumimoji="1" sz="2400" b="1" baseline="30000">
                <a:solidFill>
                  <a:schemeClr val="accent2"/>
                </a:solidFill>
                <a:latin typeface="Times New Roman" panose="02020603050405020304" pitchFamily="18" charset="0"/>
                <a:ea typeface="楷体_GB2312" pitchFamily="49" charset="-122"/>
              </a:defRPr>
            </a:lvl3pPr>
            <a:lvl4pPr marL="1600200" indent="-228600" eaLnBrk="0" hangingPunct="0">
              <a:defRPr kumimoji="1" sz="2400" b="1" baseline="30000">
                <a:solidFill>
                  <a:schemeClr val="accent2"/>
                </a:solidFill>
                <a:latin typeface="Times New Roman" panose="02020603050405020304" pitchFamily="18" charset="0"/>
                <a:ea typeface="楷体_GB2312" pitchFamily="49" charset="-122"/>
              </a:defRPr>
            </a:lvl4pPr>
            <a:lvl5pPr marL="2057400" indent="-228600" eaLnBrk="0" hangingPunct="0">
              <a:defRPr kumimoji="1" sz="2400" b="1" baseline="30000">
                <a:solidFill>
                  <a:schemeClr val="accent2"/>
                </a:solidFill>
                <a:latin typeface="Times New Roman" panose="02020603050405020304" pitchFamily="18" charset="0"/>
                <a:ea typeface="楷体_GB2312" pitchFamily="49" charset="-122"/>
              </a:defRPr>
            </a:lvl5pPr>
            <a:lvl6pPr marL="25146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6pPr>
            <a:lvl7pPr marL="29718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7pPr>
            <a:lvl8pPr marL="34290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8pPr>
            <a:lvl9pPr marL="38862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9pPr>
          </a:lstStyle>
          <a:p>
            <a:pPr algn="just" eaLnBrk="1" hangingPunct="1">
              <a:spcBef>
                <a:spcPct val="20000"/>
              </a:spcBef>
            </a:pPr>
            <a:r>
              <a:rPr lang="zh-CN" altLang="en-US" sz="2800" baseline="0" dirty="0">
                <a:solidFill>
                  <a:srgbClr val="0D17D7"/>
                </a:solidFill>
                <a:latin typeface="楷体_GB2312" pitchFamily="49" charset="-122"/>
              </a:rPr>
              <a:t>令</a:t>
            </a:r>
            <a:r>
              <a:rPr lang="en-US" altLang="zh-CN" sz="2800" baseline="0" dirty="0" err="1">
                <a:solidFill>
                  <a:srgbClr val="C81C7E"/>
                </a:solidFill>
                <a:latin typeface="楷体_GB2312" pitchFamily="49" charset="-122"/>
              </a:rPr>
              <a:t>h</a:t>
            </a:r>
            <a:r>
              <a:rPr lang="en-US" altLang="zh-CN" sz="2800" baseline="-25000" dirty="0" err="1">
                <a:solidFill>
                  <a:srgbClr val="C81C7E"/>
                </a:solidFill>
                <a:latin typeface="楷体_GB2312" pitchFamily="49" charset="-122"/>
              </a:rPr>
              <a:t>k</a:t>
            </a:r>
            <a:r>
              <a:rPr lang="zh-CN" altLang="en-US" sz="2800" baseline="0" dirty="0">
                <a:solidFill>
                  <a:srgbClr val="C81C7E"/>
                </a:solidFill>
                <a:latin typeface="楷体_GB2312" pitchFamily="49" charset="-122"/>
              </a:rPr>
              <a:t>＝</a:t>
            </a:r>
            <a:r>
              <a:rPr lang="en-US" altLang="zh-CN" sz="2800" baseline="0" dirty="0">
                <a:solidFill>
                  <a:srgbClr val="C81C7E"/>
                </a:solidFill>
                <a:latin typeface="楷体_GB2312" pitchFamily="49" charset="-122"/>
              </a:rPr>
              <a:t>t</a:t>
            </a:r>
            <a:r>
              <a:rPr lang="en-US" altLang="zh-CN" sz="2800" baseline="-25000" dirty="0">
                <a:solidFill>
                  <a:srgbClr val="C81C7E"/>
                </a:solidFill>
                <a:latin typeface="楷体_GB2312" pitchFamily="49" charset="-122"/>
              </a:rPr>
              <a:t>k+1</a:t>
            </a:r>
            <a:r>
              <a:rPr lang="zh-CN" altLang="en-US" sz="2800" baseline="0" dirty="0">
                <a:solidFill>
                  <a:srgbClr val="C81C7E"/>
                </a:solidFill>
                <a:latin typeface="楷体_GB2312" pitchFamily="49" charset="-122"/>
              </a:rPr>
              <a:t>－</a:t>
            </a:r>
            <a:r>
              <a:rPr lang="en-US" altLang="zh-CN" sz="2800" baseline="0" dirty="0" err="1">
                <a:solidFill>
                  <a:srgbClr val="C81C7E"/>
                </a:solidFill>
                <a:latin typeface="楷体_GB2312" pitchFamily="49" charset="-122"/>
              </a:rPr>
              <a:t>t</a:t>
            </a:r>
            <a:r>
              <a:rPr lang="en-US" altLang="zh-CN" sz="2800" baseline="-25000" dirty="0" err="1">
                <a:solidFill>
                  <a:srgbClr val="C81C7E"/>
                </a:solidFill>
                <a:latin typeface="楷体_GB2312" pitchFamily="49" charset="-122"/>
              </a:rPr>
              <a:t>k</a:t>
            </a:r>
            <a:r>
              <a:rPr lang="zh-CN" altLang="en-US" sz="2800" baseline="0" dirty="0">
                <a:solidFill>
                  <a:srgbClr val="0D17D7"/>
                </a:solidFill>
                <a:latin typeface="楷体_GB2312" pitchFamily="49" charset="-122"/>
              </a:rPr>
              <a:t>为第</a:t>
            </a:r>
            <a:r>
              <a:rPr lang="en-US" altLang="zh-CN" sz="2800" baseline="0" dirty="0">
                <a:solidFill>
                  <a:srgbClr val="0D17D7"/>
                </a:solidFill>
                <a:latin typeface="楷体_GB2312" pitchFamily="49" charset="-122"/>
              </a:rPr>
              <a:t>k</a:t>
            </a:r>
            <a:r>
              <a:rPr lang="zh-CN" altLang="en-US" sz="2800" baseline="0" dirty="0">
                <a:solidFill>
                  <a:srgbClr val="0D17D7"/>
                </a:solidFill>
                <a:latin typeface="楷体_GB2312" pitchFamily="49" charset="-122"/>
              </a:rPr>
              <a:t>步的计算步长（通常</a:t>
            </a:r>
            <a:r>
              <a:rPr lang="en-US" altLang="zh-CN" sz="2800" baseline="0" dirty="0" err="1">
                <a:solidFill>
                  <a:srgbClr val="C81C7E"/>
                </a:solidFill>
                <a:latin typeface="楷体_GB2312" pitchFamily="49" charset="-122"/>
              </a:rPr>
              <a:t>h</a:t>
            </a:r>
            <a:r>
              <a:rPr lang="en-US" altLang="zh-CN" sz="2800" baseline="-25000" dirty="0" err="1">
                <a:solidFill>
                  <a:srgbClr val="C81C7E"/>
                </a:solidFill>
                <a:latin typeface="楷体_GB2312" pitchFamily="49" charset="-122"/>
              </a:rPr>
              <a:t>k</a:t>
            </a:r>
            <a:r>
              <a:rPr lang="zh-CN" altLang="en-US" sz="2800" baseline="0" dirty="0">
                <a:solidFill>
                  <a:srgbClr val="0D17D7"/>
                </a:solidFill>
                <a:latin typeface="楷体_GB2312" pitchFamily="49" charset="-122"/>
              </a:rPr>
              <a:t>取为固定步长</a:t>
            </a:r>
            <a:r>
              <a:rPr lang="en-US" altLang="zh-CN" sz="2800" baseline="0" dirty="0">
                <a:solidFill>
                  <a:srgbClr val="0D17D7"/>
                </a:solidFill>
                <a:latin typeface="楷体_GB2312" pitchFamily="49" charset="-122"/>
              </a:rPr>
              <a:t>h</a:t>
            </a:r>
            <a:r>
              <a:rPr lang="zh-CN" altLang="en-US" sz="2800" baseline="0" dirty="0">
                <a:solidFill>
                  <a:srgbClr val="0D17D7"/>
                </a:solidFill>
                <a:latin typeface="楷体_GB2312" pitchFamily="49" charset="-122"/>
              </a:rPr>
              <a:t>），则上式可写成以下差分方程形式：</a:t>
            </a:r>
            <a:r>
              <a:rPr lang="zh-CN" altLang="en-US" sz="3200" b="0" baseline="0" dirty="0">
                <a:solidFill>
                  <a:srgbClr val="0D17D7"/>
                </a:solidFill>
                <a:latin typeface="Courier New" panose="02070309020205020404" pitchFamily="49" charset="0"/>
                <a:ea typeface="宋体" panose="02010600030101010101" pitchFamily="2" charset="-122"/>
              </a:rPr>
              <a:t> </a:t>
            </a:r>
          </a:p>
          <a:p>
            <a:pPr algn="l" eaLnBrk="1" hangingPunct="1">
              <a:spcBef>
                <a:spcPct val="20000"/>
              </a:spcBef>
            </a:pPr>
            <a:r>
              <a:rPr lang="en-US" altLang="zh-CN" sz="2800" baseline="0" dirty="0">
                <a:solidFill>
                  <a:srgbClr val="FF0066"/>
                </a:solidFill>
                <a:latin typeface="Courier New" panose="02070309020205020404" pitchFamily="49" charset="0"/>
                <a:ea typeface="宋体" panose="02010600030101010101" pitchFamily="2" charset="-122"/>
              </a:rPr>
              <a:t>y</a:t>
            </a:r>
            <a:r>
              <a:rPr lang="en-US" altLang="zh-CN" sz="2800" baseline="-25000" dirty="0">
                <a:solidFill>
                  <a:srgbClr val="FF0066"/>
                </a:solidFill>
                <a:latin typeface="Courier New" panose="02070309020205020404" pitchFamily="49" charset="0"/>
                <a:ea typeface="宋体" panose="02010600030101010101" pitchFamily="2" charset="-122"/>
              </a:rPr>
              <a:t>k+1</a:t>
            </a:r>
            <a:r>
              <a:rPr lang="zh-CN" altLang="en-US" sz="2800" baseline="0" dirty="0">
                <a:solidFill>
                  <a:srgbClr val="FF0066"/>
                </a:solidFill>
                <a:latin typeface="Courier New" panose="02070309020205020404" pitchFamily="49" charset="0"/>
                <a:ea typeface="宋体" panose="02010600030101010101" pitchFamily="2" charset="-122"/>
              </a:rPr>
              <a:t>＝</a:t>
            </a:r>
            <a:r>
              <a:rPr lang="en-US" altLang="zh-CN" sz="2800" baseline="0" dirty="0" err="1">
                <a:solidFill>
                  <a:srgbClr val="FF0066"/>
                </a:solidFill>
                <a:latin typeface="Courier New" panose="02070309020205020404" pitchFamily="49" charset="0"/>
                <a:ea typeface="宋体" panose="02010600030101010101" pitchFamily="2" charset="-122"/>
              </a:rPr>
              <a:t>y</a:t>
            </a:r>
            <a:r>
              <a:rPr lang="en-US" altLang="zh-CN" sz="2800" baseline="-25000" dirty="0" err="1">
                <a:solidFill>
                  <a:srgbClr val="FF0066"/>
                </a:solidFill>
                <a:latin typeface="Courier New" panose="02070309020205020404" pitchFamily="49" charset="0"/>
                <a:ea typeface="宋体" panose="02010600030101010101" pitchFamily="2" charset="-122"/>
              </a:rPr>
              <a:t>k</a:t>
            </a:r>
            <a:r>
              <a:rPr lang="en-US" altLang="zh-CN" sz="2800" baseline="0" dirty="0" err="1">
                <a:solidFill>
                  <a:srgbClr val="FF0066"/>
                </a:solidFill>
                <a:latin typeface="Courier New" panose="02070309020205020404" pitchFamily="49" charset="0"/>
                <a:ea typeface="宋体" panose="02010600030101010101" pitchFamily="2" charset="-122"/>
              </a:rPr>
              <a:t>+h·f</a:t>
            </a:r>
            <a:r>
              <a:rPr lang="en-US" altLang="zh-CN" sz="2800" baseline="-25000" dirty="0" err="1">
                <a:solidFill>
                  <a:srgbClr val="FF0066"/>
                </a:solidFill>
                <a:latin typeface="Courier New" panose="02070309020205020404" pitchFamily="49" charset="0"/>
                <a:ea typeface="宋体" panose="02010600030101010101" pitchFamily="2" charset="-122"/>
              </a:rPr>
              <a:t>k</a:t>
            </a:r>
            <a:r>
              <a:rPr lang="en-US" altLang="zh-CN" sz="2800" baseline="0" dirty="0">
                <a:solidFill>
                  <a:srgbClr val="FF0066"/>
                </a:solidFill>
                <a:latin typeface="Courier New" panose="02070309020205020404" pitchFamily="49" charset="0"/>
                <a:ea typeface="宋体" panose="02010600030101010101" pitchFamily="2" charset="-122"/>
              </a:rPr>
              <a:t>         k</a:t>
            </a:r>
            <a:r>
              <a:rPr lang="zh-CN" altLang="en-US" sz="2800" baseline="0" dirty="0">
                <a:solidFill>
                  <a:srgbClr val="FF0066"/>
                </a:solidFill>
                <a:latin typeface="Courier New" panose="02070309020205020404" pitchFamily="49" charset="0"/>
                <a:ea typeface="宋体" panose="02010600030101010101" pitchFamily="2" charset="-122"/>
              </a:rPr>
              <a:t>＝</a:t>
            </a:r>
            <a:r>
              <a:rPr lang="en-US" altLang="zh-CN" sz="2800" baseline="0" dirty="0">
                <a:solidFill>
                  <a:srgbClr val="FF0066"/>
                </a:solidFill>
                <a:latin typeface="Courier New" panose="02070309020205020404" pitchFamily="49" charset="0"/>
                <a:ea typeface="宋体" panose="02010600030101010101" pitchFamily="2" charset="-122"/>
              </a:rPr>
              <a:t>0</a:t>
            </a:r>
            <a:r>
              <a:rPr lang="zh-CN" altLang="en-US" sz="2800" baseline="0" dirty="0">
                <a:solidFill>
                  <a:srgbClr val="FF0066"/>
                </a:solidFill>
                <a:latin typeface="Courier New" panose="02070309020205020404" pitchFamily="49" charset="0"/>
                <a:ea typeface="宋体" panose="02010600030101010101" pitchFamily="2" charset="-122"/>
              </a:rPr>
              <a:t>，</a:t>
            </a:r>
            <a:r>
              <a:rPr lang="en-US" altLang="zh-CN" sz="2800" baseline="0" dirty="0">
                <a:solidFill>
                  <a:srgbClr val="FF0066"/>
                </a:solidFill>
                <a:latin typeface="Courier New" panose="02070309020205020404" pitchFamily="49" charset="0"/>
                <a:ea typeface="宋体" panose="02010600030101010101" pitchFamily="2" charset="-122"/>
              </a:rPr>
              <a:t>1</a:t>
            </a:r>
            <a:r>
              <a:rPr lang="zh-CN" altLang="en-US" sz="2800" baseline="0" dirty="0">
                <a:solidFill>
                  <a:srgbClr val="FF0066"/>
                </a:solidFill>
                <a:latin typeface="Courier New" panose="02070309020205020404" pitchFamily="49" charset="0"/>
                <a:ea typeface="宋体" panose="02010600030101010101" pitchFamily="2" charset="-122"/>
              </a:rPr>
              <a:t>，</a:t>
            </a:r>
            <a:r>
              <a:rPr lang="en-US" altLang="zh-CN" sz="2800" baseline="0" dirty="0">
                <a:solidFill>
                  <a:srgbClr val="FF0066"/>
                </a:solidFill>
                <a:latin typeface="Courier New" panose="02070309020205020404" pitchFamily="49" charset="0"/>
                <a:ea typeface="宋体" panose="02010600030101010101" pitchFamily="2" charset="-122"/>
              </a:rPr>
              <a:t>2</a:t>
            </a:r>
            <a:r>
              <a:rPr lang="zh-CN" altLang="en-US" sz="2800" baseline="0" dirty="0">
                <a:solidFill>
                  <a:srgbClr val="FF0066"/>
                </a:solidFill>
                <a:latin typeface="Courier New" panose="02070309020205020404" pitchFamily="49" charset="0"/>
                <a:ea typeface="宋体" panose="02010600030101010101" pitchFamily="2" charset="-122"/>
              </a:rPr>
              <a:t>，</a:t>
            </a:r>
            <a:r>
              <a:rPr lang="en-US" altLang="zh-CN" sz="2800" baseline="0" dirty="0">
                <a:solidFill>
                  <a:srgbClr val="FF0066"/>
                </a:solidFill>
                <a:latin typeface="Courier New" panose="02070309020205020404" pitchFamily="49" charset="0"/>
                <a:ea typeface="宋体" panose="02010600030101010101" pitchFamily="2" charset="-122"/>
              </a:rPr>
              <a:t>…</a:t>
            </a:r>
            <a:endParaRPr lang="en-US" altLang="zh-CN" sz="2800" b="0" baseline="0" dirty="0">
              <a:solidFill>
                <a:srgbClr val="FF0066"/>
              </a:solidFill>
              <a:latin typeface="Courier New" panose="02070309020205020404" pitchFamily="49" charset="0"/>
              <a:ea typeface="宋体" panose="02010600030101010101" pitchFamily="2" charset="-122"/>
            </a:endParaRPr>
          </a:p>
          <a:p>
            <a:pPr algn="l" eaLnBrk="1" hangingPunct="1"/>
            <a:endParaRPr lang="en-US" altLang="zh-CN" baseline="0" dirty="0"/>
          </a:p>
        </p:txBody>
      </p:sp>
      <p:sp>
        <p:nvSpPr>
          <p:cNvPr id="38917" name="AutoShape 5"/>
          <p:cNvSpPr>
            <a:spLocks noChangeArrowheads="1"/>
          </p:cNvSpPr>
          <p:nvPr/>
        </p:nvSpPr>
        <p:spPr bwMode="auto">
          <a:xfrm>
            <a:off x="2051720" y="5445223"/>
            <a:ext cx="3124200" cy="762000"/>
          </a:xfrm>
          <a:prstGeom prst="cloudCallout">
            <a:avLst>
              <a:gd name="adj1" fmla="val -46648"/>
              <a:gd name="adj2" fmla="val -107292"/>
            </a:avLst>
          </a:pr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defRPr kumimoji="1" sz="2400" b="1" baseline="30000">
                <a:solidFill>
                  <a:schemeClr val="accent2"/>
                </a:solidFill>
                <a:latin typeface="Times New Roman" panose="02020603050405020304" pitchFamily="18" charset="0"/>
                <a:ea typeface="楷体_GB2312" pitchFamily="49" charset="-122"/>
              </a:defRPr>
            </a:lvl1pPr>
            <a:lvl2pPr marL="742950" indent="-285750" eaLnBrk="0" hangingPunct="0">
              <a:defRPr kumimoji="1" sz="2400" b="1" baseline="30000">
                <a:solidFill>
                  <a:schemeClr val="accent2"/>
                </a:solidFill>
                <a:latin typeface="Times New Roman" panose="02020603050405020304" pitchFamily="18" charset="0"/>
                <a:ea typeface="楷体_GB2312" pitchFamily="49" charset="-122"/>
              </a:defRPr>
            </a:lvl2pPr>
            <a:lvl3pPr marL="1143000" indent="-228600" eaLnBrk="0" hangingPunct="0">
              <a:defRPr kumimoji="1" sz="2400" b="1" baseline="30000">
                <a:solidFill>
                  <a:schemeClr val="accent2"/>
                </a:solidFill>
                <a:latin typeface="Times New Roman" panose="02020603050405020304" pitchFamily="18" charset="0"/>
                <a:ea typeface="楷体_GB2312" pitchFamily="49" charset="-122"/>
              </a:defRPr>
            </a:lvl3pPr>
            <a:lvl4pPr marL="1600200" indent="-228600" eaLnBrk="0" hangingPunct="0">
              <a:defRPr kumimoji="1" sz="2400" b="1" baseline="30000">
                <a:solidFill>
                  <a:schemeClr val="accent2"/>
                </a:solidFill>
                <a:latin typeface="Times New Roman" panose="02020603050405020304" pitchFamily="18" charset="0"/>
                <a:ea typeface="楷体_GB2312" pitchFamily="49" charset="-122"/>
              </a:defRPr>
            </a:lvl4pPr>
            <a:lvl5pPr marL="2057400" indent="-228600" eaLnBrk="0" hangingPunct="0">
              <a:defRPr kumimoji="1" sz="2400" b="1" baseline="30000">
                <a:solidFill>
                  <a:schemeClr val="accent2"/>
                </a:solidFill>
                <a:latin typeface="Times New Roman" panose="02020603050405020304" pitchFamily="18" charset="0"/>
                <a:ea typeface="楷体_GB2312" pitchFamily="49" charset="-122"/>
              </a:defRPr>
            </a:lvl5pPr>
            <a:lvl6pPr marL="25146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6pPr>
            <a:lvl7pPr marL="29718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7pPr>
            <a:lvl8pPr marL="34290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8pPr>
            <a:lvl9pPr marL="38862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9pPr>
          </a:lstStyle>
          <a:p>
            <a:pPr eaLnBrk="1" hangingPunct="1"/>
            <a:r>
              <a:rPr lang="zh-CN" altLang="en-US" sz="2800" baseline="0" dirty="0">
                <a:solidFill>
                  <a:schemeClr val="tx1"/>
                </a:solidFill>
              </a:rPr>
              <a:t>欧拉公式</a:t>
            </a:r>
          </a:p>
        </p:txBody>
      </p:sp>
      <p:sp>
        <p:nvSpPr>
          <p:cNvPr id="2" name="灯片编号占位符 1"/>
          <p:cNvSpPr>
            <a:spLocks noGrp="1"/>
          </p:cNvSpPr>
          <p:nvPr>
            <p:ph type="sldNum" sz="quarter" idx="12"/>
          </p:nvPr>
        </p:nvSpPr>
        <p:spPr/>
        <p:txBody>
          <a:bodyPr/>
          <a:lstStyle>
            <a:lvl1pPr eaLnBrk="0" hangingPunct="0">
              <a:defRPr kumimoji="1" sz="2400" b="1" baseline="30000">
                <a:solidFill>
                  <a:schemeClr val="accent2"/>
                </a:solidFill>
                <a:latin typeface="Times New Roman" panose="02020603050405020304" pitchFamily="18" charset="0"/>
                <a:ea typeface="楷体_GB2312" pitchFamily="49" charset="-122"/>
              </a:defRPr>
            </a:lvl1pPr>
            <a:lvl2pPr marL="742950" indent="-285750" eaLnBrk="0" hangingPunct="0">
              <a:defRPr kumimoji="1" sz="2400" b="1" baseline="30000">
                <a:solidFill>
                  <a:schemeClr val="accent2"/>
                </a:solidFill>
                <a:latin typeface="Times New Roman" panose="02020603050405020304" pitchFamily="18" charset="0"/>
                <a:ea typeface="楷体_GB2312" pitchFamily="49" charset="-122"/>
              </a:defRPr>
            </a:lvl2pPr>
            <a:lvl3pPr marL="1143000" indent="-228600" eaLnBrk="0" hangingPunct="0">
              <a:defRPr kumimoji="1" sz="2400" b="1" baseline="30000">
                <a:solidFill>
                  <a:schemeClr val="accent2"/>
                </a:solidFill>
                <a:latin typeface="Times New Roman" panose="02020603050405020304" pitchFamily="18" charset="0"/>
                <a:ea typeface="楷体_GB2312" pitchFamily="49" charset="-122"/>
              </a:defRPr>
            </a:lvl3pPr>
            <a:lvl4pPr marL="1600200" indent="-228600" eaLnBrk="0" hangingPunct="0">
              <a:defRPr kumimoji="1" sz="2400" b="1" baseline="30000">
                <a:solidFill>
                  <a:schemeClr val="accent2"/>
                </a:solidFill>
                <a:latin typeface="Times New Roman" panose="02020603050405020304" pitchFamily="18" charset="0"/>
                <a:ea typeface="楷体_GB2312" pitchFamily="49" charset="-122"/>
              </a:defRPr>
            </a:lvl4pPr>
            <a:lvl5pPr marL="2057400" indent="-228600" eaLnBrk="0" hangingPunct="0">
              <a:defRPr kumimoji="1" sz="2400" b="1" baseline="30000">
                <a:solidFill>
                  <a:schemeClr val="accent2"/>
                </a:solidFill>
                <a:latin typeface="Times New Roman" panose="02020603050405020304" pitchFamily="18" charset="0"/>
                <a:ea typeface="楷体_GB2312" pitchFamily="49" charset="-122"/>
              </a:defRPr>
            </a:lvl5pPr>
            <a:lvl6pPr marL="25146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6pPr>
            <a:lvl7pPr marL="29718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7pPr>
            <a:lvl8pPr marL="34290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8pPr>
            <a:lvl9pPr marL="38862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9pPr>
          </a:lstStyle>
          <a:p>
            <a:pPr eaLnBrk="1" hangingPunct="1"/>
            <a:fld id="{57520B11-1C54-4C95-95A0-B3EFADD58BCD}" type="slidenum">
              <a:rPr lang="en-US" altLang="zh-CN" sz="1400" b="0" baseline="0">
                <a:solidFill>
                  <a:schemeClr val="tx1"/>
                </a:solidFill>
                <a:ea typeface="宋体" panose="02010600030101010101" pitchFamily="2" charset="-122"/>
              </a:rPr>
              <a:pPr eaLnBrk="1" hangingPunct="1"/>
              <a:t>58</a:t>
            </a:fld>
            <a:endParaRPr lang="en-US" altLang="zh-CN" sz="1400" b="0" baseline="0">
              <a:solidFill>
                <a:schemeClr val="tx1"/>
              </a:solidFill>
              <a:ea typeface="宋体" panose="02010600030101010101" pitchFamily="2" charset="-122"/>
            </a:endParaRPr>
          </a:p>
        </p:txBody>
      </p:sp>
    </p:spTree>
    <p:extLst>
      <p:ext uri="{BB962C8B-B14F-4D97-AF65-F5344CB8AC3E}">
        <p14:creationId xmlns:p14="http://schemas.microsoft.com/office/powerpoint/2010/main" val="281043845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38916"/>
                                        </p:tgtEl>
                                        <p:attrNameLst>
                                          <p:attrName>style.visibility</p:attrName>
                                        </p:attrNameLst>
                                      </p:cBhvr>
                                      <p:to>
                                        <p:strVal val="visible"/>
                                      </p:to>
                                    </p:set>
                                    <p:animEffect transition="in" filter="box(in)">
                                      <p:cBhvr>
                                        <p:cTn id="7" dur="500"/>
                                        <p:tgtEl>
                                          <p:spTgt spid="3891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38917"/>
                                        </p:tgtEl>
                                        <p:attrNameLst>
                                          <p:attrName>style.visibility</p:attrName>
                                        </p:attrNameLst>
                                      </p:cBhvr>
                                      <p:to>
                                        <p:strVal val="visible"/>
                                      </p:to>
                                    </p:set>
                                    <p:anim calcmode="lin" valueType="num">
                                      <p:cBhvr additive="base">
                                        <p:cTn id="12" dur="500" fill="hold"/>
                                        <p:tgtEl>
                                          <p:spTgt spid="38917"/>
                                        </p:tgtEl>
                                        <p:attrNameLst>
                                          <p:attrName>ppt_x</p:attrName>
                                        </p:attrNameLst>
                                      </p:cBhvr>
                                      <p:tavLst>
                                        <p:tav tm="0">
                                          <p:val>
                                            <p:strVal val="#ppt_x"/>
                                          </p:val>
                                        </p:tav>
                                        <p:tav tm="100000">
                                          <p:val>
                                            <p:strVal val="#ppt_x"/>
                                          </p:val>
                                        </p:tav>
                                      </p:tavLst>
                                    </p:anim>
                                    <p:anim calcmode="lin" valueType="num">
                                      <p:cBhvr additive="base">
                                        <p:cTn id="13" dur="500" fill="hold"/>
                                        <p:tgtEl>
                                          <p:spTgt spid="389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16" grpId="0" autoUpdateAnimBg="0"/>
      <p:bldP spid="38917" grpId="0" animBg="1" autoUpdateAnimBg="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0226" name="Group 2"/>
          <p:cNvGrpSpPr>
            <a:grpSpLocks/>
          </p:cNvGrpSpPr>
          <p:nvPr/>
        </p:nvGrpSpPr>
        <p:grpSpPr bwMode="auto">
          <a:xfrm>
            <a:off x="1600200" y="2819400"/>
            <a:ext cx="5486400" cy="2009775"/>
            <a:chOff x="1008" y="1776"/>
            <a:chExt cx="3456" cy="1266"/>
          </a:xfrm>
        </p:grpSpPr>
        <p:sp>
          <p:nvSpPr>
            <p:cNvPr id="20494" name="AutoShape 3"/>
            <p:cNvSpPr>
              <a:spLocks noChangeArrowheads="1"/>
            </p:cNvSpPr>
            <p:nvPr/>
          </p:nvSpPr>
          <p:spPr bwMode="auto">
            <a:xfrm>
              <a:off x="2362" y="1776"/>
              <a:ext cx="278" cy="288"/>
            </a:xfrm>
            <a:prstGeom prst="downArrow">
              <a:avLst>
                <a:gd name="adj1" fmla="val 50000"/>
                <a:gd name="adj2" fmla="val 25899"/>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b="1" baseline="30000">
                  <a:solidFill>
                    <a:schemeClr val="accent2"/>
                  </a:solidFill>
                  <a:latin typeface="Times New Roman" panose="02020603050405020304" pitchFamily="18" charset="0"/>
                  <a:ea typeface="楷体_GB2312" pitchFamily="49" charset="-122"/>
                </a:defRPr>
              </a:lvl1pPr>
              <a:lvl2pPr marL="742950" indent="-285750" eaLnBrk="0" hangingPunct="0">
                <a:defRPr kumimoji="1" sz="2400" b="1" baseline="30000">
                  <a:solidFill>
                    <a:schemeClr val="accent2"/>
                  </a:solidFill>
                  <a:latin typeface="Times New Roman" panose="02020603050405020304" pitchFamily="18" charset="0"/>
                  <a:ea typeface="楷体_GB2312" pitchFamily="49" charset="-122"/>
                </a:defRPr>
              </a:lvl2pPr>
              <a:lvl3pPr marL="1143000" indent="-228600" eaLnBrk="0" hangingPunct="0">
                <a:defRPr kumimoji="1" sz="2400" b="1" baseline="30000">
                  <a:solidFill>
                    <a:schemeClr val="accent2"/>
                  </a:solidFill>
                  <a:latin typeface="Times New Roman" panose="02020603050405020304" pitchFamily="18" charset="0"/>
                  <a:ea typeface="楷体_GB2312" pitchFamily="49" charset="-122"/>
                </a:defRPr>
              </a:lvl3pPr>
              <a:lvl4pPr marL="1600200" indent="-228600" eaLnBrk="0" hangingPunct="0">
                <a:defRPr kumimoji="1" sz="2400" b="1" baseline="30000">
                  <a:solidFill>
                    <a:schemeClr val="accent2"/>
                  </a:solidFill>
                  <a:latin typeface="Times New Roman" panose="02020603050405020304" pitchFamily="18" charset="0"/>
                  <a:ea typeface="楷体_GB2312" pitchFamily="49" charset="-122"/>
                </a:defRPr>
              </a:lvl4pPr>
              <a:lvl5pPr marL="2057400" indent="-228600" eaLnBrk="0" hangingPunct="0">
                <a:defRPr kumimoji="1" sz="2400" b="1" baseline="30000">
                  <a:solidFill>
                    <a:schemeClr val="accent2"/>
                  </a:solidFill>
                  <a:latin typeface="Times New Roman" panose="02020603050405020304" pitchFamily="18" charset="0"/>
                  <a:ea typeface="楷体_GB2312" pitchFamily="49" charset="-122"/>
                </a:defRPr>
              </a:lvl5pPr>
              <a:lvl6pPr marL="25146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6pPr>
              <a:lvl7pPr marL="29718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7pPr>
              <a:lvl8pPr marL="34290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8pPr>
              <a:lvl9pPr marL="38862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9pPr>
            </a:lstStyle>
            <a:p>
              <a:pPr eaLnBrk="1" hangingPunct="1"/>
              <a:endParaRPr lang="zh-CN" altLang="en-US"/>
            </a:p>
          </p:txBody>
        </p:sp>
        <p:sp>
          <p:nvSpPr>
            <p:cNvPr id="20495" name="Text Box 4"/>
            <p:cNvSpPr txBox="1">
              <a:spLocks noChangeArrowheads="1"/>
            </p:cNvSpPr>
            <p:nvPr/>
          </p:nvSpPr>
          <p:spPr bwMode="auto">
            <a:xfrm>
              <a:off x="1008" y="2064"/>
              <a:ext cx="3456" cy="978"/>
            </a:xfrm>
            <a:prstGeom prst="rect">
              <a:avLst/>
            </a:prstGeom>
            <a:solidFill>
              <a:srgbClr val="FF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b="1" baseline="30000">
                  <a:solidFill>
                    <a:schemeClr val="accent2"/>
                  </a:solidFill>
                  <a:latin typeface="Times New Roman" panose="02020603050405020304" pitchFamily="18" charset="0"/>
                  <a:ea typeface="楷体_GB2312" pitchFamily="49" charset="-122"/>
                </a:defRPr>
              </a:lvl1pPr>
              <a:lvl2pPr marL="742950" indent="-285750" eaLnBrk="0" hangingPunct="0">
                <a:defRPr kumimoji="1" sz="2400" b="1" baseline="30000">
                  <a:solidFill>
                    <a:schemeClr val="accent2"/>
                  </a:solidFill>
                  <a:latin typeface="Times New Roman" panose="02020603050405020304" pitchFamily="18" charset="0"/>
                  <a:ea typeface="楷体_GB2312" pitchFamily="49" charset="-122"/>
                </a:defRPr>
              </a:lvl2pPr>
              <a:lvl3pPr marL="1143000" indent="-228600" eaLnBrk="0" hangingPunct="0">
                <a:defRPr kumimoji="1" sz="2400" b="1" baseline="30000">
                  <a:solidFill>
                    <a:schemeClr val="accent2"/>
                  </a:solidFill>
                  <a:latin typeface="Times New Roman" panose="02020603050405020304" pitchFamily="18" charset="0"/>
                  <a:ea typeface="楷体_GB2312" pitchFamily="49" charset="-122"/>
                </a:defRPr>
              </a:lvl3pPr>
              <a:lvl4pPr marL="1600200" indent="-228600" eaLnBrk="0" hangingPunct="0">
                <a:defRPr kumimoji="1" sz="2400" b="1" baseline="30000">
                  <a:solidFill>
                    <a:schemeClr val="accent2"/>
                  </a:solidFill>
                  <a:latin typeface="Times New Roman" panose="02020603050405020304" pitchFamily="18" charset="0"/>
                  <a:ea typeface="楷体_GB2312" pitchFamily="49" charset="-122"/>
                </a:defRPr>
              </a:lvl4pPr>
              <a:lvl5pPr marL="2057400" indent="-228600" eaLnBrk="0" hangingPunct="0">
                <a:defRPr kumimoji="1" sz="2400" b="1" baseline="30000">
                  <a:solidFill>
                    <a:schemeClr val="accent2"/>
                  </a:solidFill>
                  <a:latin typeface="Times New Roman" panose="02020603050405020304" pitchFamily="18" charset="0"/>
                  <a:ea typeface="楷体_GB2312" pitchFamily="49" charset="-122"/>
                </a:defRPr>
              </a:lvl5pPr>
              <a:lvl6pPr marL="25146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6pPr>
              <a:lvl7pPr marL="29718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7pPr>
              <a:lvl8pPr marL="34290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8pPr>
              <a:lvl9pPr marL="38862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9pPr>
            </a:lstStyle>
            <a:p>
              <a:pPr algn="l" eaLnBrk="1" hangingPunct="1"/>
              <a:r>
                <a:rPr lang="en-US" altLang="zh-CN" baseline="0">
                  <a:solidFill>
                    <a:srgbClr val="800080"/>
                  </a:solidFill>
                  <a:latin typeface="Courier New" panose="02070309020205020404" pitchFamily="49" charset="0"/>
                  <a:ea typeface="宋体" panose="02010600030101010101" pitchFamily="2" charset="-122"/>
                </a:rPr>
                <a:t>y(t</a:t>
              </a:r>
              <a:r>
                <a:rPr lang="en-US" altLang="zh-CN" baseline="-25000">
                  <a:solidFill>
                    <a:srgbClr val="800080"/>
                  </a:solidFill>
                  <a:latin typeface="Courier New" panose="02070309020205020404" pitchFamily="49" charset="0"/>
                  <a:ea typeface="宋体" panose="02010600030101010101" pitchFamily="2" charset="-122"/>
                </a:rPr>
                <a:t>1</a:t>
              </a:r>
              <a:r>
                <a:rPr lang="en-US" altLang="zh-CN" baseline="0">
                  <a:solidFill>
                    <a:srgbClr val="800080"/>
                  </a:solidFill>
                  <a:latin typeface="Courier New" panose="02070309020205020404" pitchFamily="49" charset="0"/>
                  <a:ea typeface="宋体" panose="02010600030101010101" pitchFamily="2" charset="-122"/>
                </a:rPr>
                <a:t>)</a:t>
              </a:r>
              <a:r>
                <a:rPr lang="zh-CN" altLang="en-US" baseline="0">
                  <a:solidFill>
                    <a:srgbClr val="800080"/>
                  </a:solidFill>
                  <a:latin typeface="Courier New" panose="02070309020205020404" pitchFamily="49" charset="0"/>
                  <a:ea typeface="宋体" panose="02010600030101010101" pitchFamily="2" charset="-122"/>
                </a:rPr>
                <a:t>＝</a:t>
              </a:r>
              <a:r>
                <a:rPr lang="en-US" altLang="zh-CN" baseline="0">
                  <a:solidFill>
                    <a:srgbClr val="800080"/>
                  </a:solidFill>
                  <a:latin typeface="Courier New" panose="02070309020205020404" pitchFamily="49" charset="0"/>
                  <a:ea typeface="宋体" panose="02010600030101010101" pitchFamily="2" charset="-122"/>
                </a:rPr>
                <a:t>y</a:t>
              </a:r>
              <a:r>
                <a:rPr lang="en-US" altLang="zh-CN" baseline="-25000">
                  <a:solidFill>
                    <a:srgbClr val="800080"/>
                  </a:solidFill>
                  <a:latin typeface="Courier New" panose="02070309020205020404" pitchFamily="49" charset="0"/>
                  <a:ea typeface="宋体" panose="02010600030101010101" pitchFamily="2" charset="-122"/>
                </a:rPr>
                <a:t>0</a:t>
              </a:r>
              <a:r>
                <a:rPr lang="en-US" altLang="zh-CN" baseline="0">
                  <a:solidFill>
                    <a:srgbClr val="800080"/>
                  </a:solidFill>
                  <a:latin typeface="Courier New" panose="02070309020205020404" pitchFamily="49" charset="0"/>
                  <a:ea typeface="宋体" panose="02010600030101010101" pitchFamily="2" charset="-122"/>
                </a:rPr>
                <a:t>+∫</a:t>
              </a:r>
              <a:r>
                <a:rPr lang="en-US" altLang="zh-CN">
                  <a:solidFill>
                    <a:srgbClr val="800080"/>
                  </a:solidFill>
                  <a:latin typeface="Courier New" panose="02070309020205020404" pitchFamily="49" charset="0"/>
                  <a:ea typeface="宋体" panose="02010600030101010101" pitchFamily="2" charset="-122"/>
                </a:rPr>
                <a:t>t1</a:t>
              </a:r>
              <a:r>
                <a:rPr lang="en-US" altLang="zh-CN" baseline="-25000">
                  <a:solidFill>
                    <a:srgbClr val="800080"/>
                  </a:solidFill>
                  <a:latin typeface="Courier New" panose="02070309020205020404" pitchFamily="49" charset="0"/>
                  <a:ea typeface="宋体" panose="02010600030101010101" pitchFamily="2" charset="-122"/>
                </a:rPr>
                <a:t>t0</a:t>
              </a:r>
              <a:r>
                <a:rPr lang="en-US" altLang="zh-CN" baseline="0">
                  <a:solidFill>
                    <a:srgbClr val="800080"/>
                  </a:solidFill>
                  <a:latin typeface="Courier New" panose="02070309020205020404" pitchFamily="49" charset="0"/>
                  <a:ea typeface="宋体" panose="02010600030101010101" pitchFamily="2" charset="-122"/>
                </a:rPr>
                <a:t>f</a:t>
              </a:r>
              <a:r>
                <a:rPr lang="zh-CN" altLang="en-US" baseline="0">
                  <a:solidFill>
                    <a:srgbClr val="800080"/>
                  </a:solidFill>
                  <a:latin typeface="Courier New" panose="02070309020205020404" pitchFamily="49" charset="0"/>
                  <a:ea typeface="宋体" panose="02010600030101010101" pitchFamily="2" charset="-122"/>
                </a:rPr>
                <a:t>［</a:t>
              </a:r>
              <a:r>
                <a:rPr lang="en-US" altLang="zh-CN" baseline="0">
                  <a:solidFill>
                    <a:srgbClr val="800080"/>
                  </a:solidFill>
                  <a:latin typeface="Courier New" panose="02070309020205020404" pitchFamily="49" charset="0"/>
                  <a:ea typeface="宋体" panose="02010600030101010101" pitchFamily="2" charset="-122"/>
                </a:rPr>
                <a:t>t,y(t)</a:t>
              </a:r>
              <a:r>
                <a:rPr lang="zh-CN" altLang="en-US" baseline="0">
                  <a:solidFill>
                    <a:srgbClr val="800080"/>
                  </a:solidFill>
                  <a:latin typeface="Courier New" panose="02070309020205020404" pitchFamily="49" charset="0"/>
                  <a:ea typeface="宋体" panose="02010600030101010101" pitchFamily="2" charset="-122"/>
                </a:rPr>
                <a:t>］</a:t>
              </a:r>
              <a:r>
                <a:rPr lang="en-US" altLang="zh-CN" baseline="0">
                  <a:solidFill>
                    <a:srgbClr val="800080"/>
                  </a:solidFill>
                  <a:latin typeface="Courier New" panose="02070309020205020404" pitchFamily="49" charset="0"/>
                  <a:ea typeface="宋体" panose="02010600030101010101" pitchFamily="2" charset="-122"/>
                </a:rPr>
                <a:t>dt</a:t>
              </a:r>
            </a:p>
            <a:p>
              <a:pPr algn="l" eaLnBrk="1" hangingPunct="1"/>
              <a:r>
                <a:rPr lang="en-US" altLang="zh-CN" baseline="0">
                  <a:solidFill>
                    <a:srgbClr val="800080"/>
                  </a:solidFill>
                  <a:latin typeface="Courier New" panose="02070309020205020404" pitchFamily="49" charset="0"/>
                  <a:ea typeface="宋体" panose="02010600030101010101" pitchFamily="2" charset="-122"/>
                </a:rPr>
                <a:t>     </a:t>
              </a:r>
              <a:r>
                <a:rPr lang="en-US" altLang="zh-CN" baseline="0">
                  <a:solidFill>
                    <a:srgbClr val="800080"/>
                  </a:solidFill>
                  <a:latin typeface="Courier New" panose="02070309020205020404" pitchFamily="49" charset="0"/>
                  <a:ea typeface="宋体" panose="02010600030101010101" pitchFamily="2" charset="-122"/>
                  <a:sym typeface="Symbol" panose="05050102010706020507" pitchFamily="18" charset="2"/>
                </a:rPr>
                <a:t> </a:t>
              </a:r>
              <a:r>
                <a:rPr lang="en-US" altLang="zh-CN" baseline="0">
                  <a:solidFill>
                    <a:srgbClr val="800080"/>
                  </a:solidFill>
                  <a:latin typeface="Courier New" panose="02070309020205020404" pitchFamily="49" charset="0"/>
                  <a:ea typeface="宋体" panose="02010600030101010101" pitchFamily="2" charset="-122"/>
                </a:rPr>
                <a:t>y</a:t>
              </a:r>
              <a:r>
                <a:rPr lang="en-US" altLang="zh-CN" baseline="-25000">
                  <a:solidFill>
                    <a:srgbClr val="800080"/>
                  </a:solidFill>
                  <a:latin typeface="Courier New" panose="02070309020205020404" pitchFamily="49" charset="0"/>
                  <a:ea typeface="宋体" panose="02010600030101010101" pitchFamily="2" charset="-122"/>
                </a:rPr>
                <a:t>0</a:t>
              </a:r>
              <a:r>
                <a:rPr lang="en-US" altLang="zh-CN" baseline="0">
                  <a:solidFill>
                    <a:srgbClr val="800080"/>
                  </a:solidFill>
                  <a:latin typeface="Courier New" panose="02070309020205020404" pitchFamily="49" charset="0"/>
                  <a:ea typeface="宋体" panose="02010600030101010101" pitchFamily="2" charset="-122"/>
                </a:rPr>
                <a:t>+ f</a:t>
              </a:r>
              <a:r>
                <a:rPr lang="zh-CN" altLang="en-US" baseline="0">
                  <a:solidFill>
                    <a:srgbClr val="800080"/>
                  </a:solidFill>
                  <a:latin typeface="Courier New" panose="02070309020205020404" pitchFamily="49" charset="0"/>
                  <a:ea typeface="宋体" panose="02010600030101010101" pitchFamily="2" charset="-122"/>
                </a:rPr>
                <a:t>［</a:t>
              </a:r>
              <a:r>
                <a:rPr lang="en-US" altLang="zh-CN" baseline="0">
                  <a:solidFill>
                    <a:srgbClr val="800080"/>
                  </a:solidFill>
                  <a:latin typeface="Courier New" panose="02070309020205020404" pitchFamily="49" charset="0"/>
                  <a:ea typeface="宋体" panose="02010600030101010101" pitchFamily="2" charset="-122"/>
                </a:rPr>
                <a:t>t</a:t>
              </a:r>
              <a:r>
                <a:rPr lang="en-US" altLang="zh-CN" baseline="-25000">
                  <a:solidFill>
                    <a:srgbClr val="800080"/>
                  </a:solidFill>
                  <a:latin typeface="Courier New" panose="02070309020205020404" pitchFamily="49" charset="0"/>
                  <a:ea typeface="宋体" panose="02010600030101010101" pitchFamily="2" charset="-122"/>
                </a:rPr>
                <a:t>0</a:t>
              </a:r>
              <a:r>
                <a:rPr lang="en-US" altLang="zh-CN" baseline="0">
                  <a:solidFill>
                    <a:srgbClr val="800080"/>
                  </a:solidFill>
                  <a:latin typeface="Courier New" panose="02070309020205020404" pitchFamily="49" charset="0"/>
                  <a:ea typeface="宋体" panose="02010600030101010101" pitchFamily="2" charset="-122"/>
                </a:rPr>
                <a:t>,y(t</a:t>
              </a:r>
              <a:r>
                <a:rPr lang="en-US" altLang="zh-CN" baseline="-25000">
                  <a:solidFill>
                    <a:srgbClr val="800080"/>
                  </a:solidFill>
                  <a:latin typeface="Courier New" panose="02070309020205020404" pitchFamily="49" charset="0"/>
                  <a:ea typeface="宋体" panose="02010600030101010101" pitchFamily="2" charset="-122"/>
                </a:rPr>
                <a:t>0</a:t>
              </a:r>
              <a:r>
                <a:rPr lang="en-US" altLang="zh-CN" baseline="0">
                  <a:solidFill>
                    <a:srgbClr val="800080"/>
                  </a:solidFill>
                  <a:latin typeface="Courier New" panose="02070309020205020404" pitchFamily="49" charset="0"/>
                  <a:ea typeface="宋体" panose="02010600030101010101" pitchFamily="2" charset="-122"/>
                </a:rPr>
                <a:t>)](t</a:t>
              </a:r>
              <a:r>
                <a:rPr lang="en-US" altLang="zh-CN" baseline="-25000">
                  <a:solidFill>
                    <a:srgbClr val="800080"/>
                  </a:solidFill>
                  <a:latin typeface="Courier New" panose="02070309020205020404" pitchFamily="49" charset="0"/>
                  <a:ea typeface="宋体" panose="02010600030101010101" pitchFamily="2" charset="-122"/>
                </a:rPr>
                <a:t>1</a:t>
              </a:r>
              <a:r>
                <a:rPr lang="en-US" altLang="zh-CN" baseline="0">
                  <a:solidFill>
                    <a:srgbClr val="800080"/>
                  </a:solidFill>
                  <a:latin typeface="Courier New" panose="02070309020205020404" pitchFamily="49" charset="0"/>
                  <a:ea typeface="宋体" panose="02010600030101010101" pitchFamily="2" charset="-122"/>
                </a:rPr>
                <a:t>-t</a:t>
              </a:r>
              <a:r>
                <a:rPr lang="en-US" altLang="zh-CN" baseline="-25000">
                  <a:solidFill>
                    <a:srgbClr val="800080"/>
                  </a:solidFill>
                  <a:latin typeface="Courier New" panose="02070309020205020404" pitchFamily="49" charset="0"/>
                  <a:ea typeface="宋体" panose="02010600030101010101" pitchFamily="2" charset="-122"/>
                </a:rPr>
                <a:t>0</a:t>
              </a:r>
              <a:r>
                <a:rPr lang="en-US" altLang="zh-CN" baseline="0">
                  <a:solidFill>
                    <a:srgbClr val="800080"/>
                  </a:solidFill>
                  <a:latin typeface="Courier New" panose="02070309020205020404" pitchFamily="49" charset="0"/>
                  <a:ea typeface="宋体" panose="02010600030101010101" pitchFamily="2" charset="-122"/>
                </a:rPr>
                <a:t>)</a:t>
              </a:r>
            </a:p>
            <a:p>
              <a:pPr algn="l" eaLnBrk="1" hangingPunct="1"/>
              <a:r>
                <a:rPr lang="en-US" altLang="zh-CN" baseline="0">
                  <a:solidFill>
                    <a:srgbClr val="800080"/>
                  </a:solidFill>
                  <a:latin typeface="Courier New" panose="02070309020205020404" pitchFamily="49" charset="0"/>
                  <a:ea typeface="宋体" panose="02010600030101010101" pitchFamily="2" charset="-122"/>
                </a:rPr>
                <a:t>     = y</a:t>
              </a:r>
              <a:r>
                <a:rPr lang="en-US" altLang="zh-CN" baseline="-25000">
                  <a:solidFill>
                    <a:srgbClr val="800080"/>
                  </a:solidFill>
                  <a:latin typeface="Courier New" panose="02070309020205020404" pitchFamily="49" charset="0"/>
                  <a:ea typeface="宋体" panose="02010600030101010101" pitchFamily="2" charset="-122"/>
                </a:rPr>
                <a:t>0</a:t>
              </a:r>
              <a:r>
                <a:rPr lang="en-US" altLang="zh-CN" baseline="0">
                  <a:solidFill>
                    <a:srgbClr val="800080"/>
                  </a:solidFill>
                  <a:latin typeface="Courier New" panose="02070309020205020404" pitchFamily="49" charset="0"/>
                  <a:ea typeface="宋体" panose="02010600030101010101" pitchFamily="2" charset="-122"/>
                </a:rPr>
                <a:t>+ h</a:t>
              </a:r>
              <a:r>
                <a:rPr lang="en-US" altLang="zh-CN" baseline="-25000">
                  <a:solidFill>
                    <a:srgbClr val="800080"/>
                  </a:solidFill>
                  <a:latin typeface="Courier New" panose="02070309020205020404" pitchFamily="49" charset="0"/>
                  <a:ea typeface="宋体" panose="02010600030101010101" pitchFamily="2" charset="-122"/>
                </a:rPr>
                <a:t>0</a:t>
              </a:r>
              <a:r>
                <a:rPr lang="en-US" altLang="zh-CN" baseline="0">
                  <a:solidFill>
                    <a:srgbClr val="800080"/>
                  </a:solidFill>
                  <a:latin typeface="Courier New" panose="02070309020205020404" pitchFamily="49" charset="0"/>
                  <a:ea typeface="宋体" panose="02010600030101010101" pitchFamily="2" charset="-122"/>
                </a:rPr>
                <a:t>f</a:t>
              </a:r>
              <a:r>
                <a:rPr lang="zh-CN" altLang="en-US" baseline="0">
                  <a:solidFill>
                    <a:srgbClr val="800080"/>
                  </a:solidFill>
                  <a:latin typeface="Courier New" panose="02070309020205020404" pitchFamily="49" charset="0"/>
                  <a:ea typeface="宋体" panose="02010600030101010101" pitchFamily="2" charset="-122"/>
                </a:rPr>
                <a:t>［</a:t>
              </a:r>
              <a:r>
                <a:rPr lang="en-US" altLang="zh-CN" baseline="0">
                  <a:solidFill>
                    <a:srgbClr val="800080"/>
                  </a:solidFill>
                  <a:latin typeface="Courier New" panose="02070309020205020404" pitchFamily="49" charset="0"/>
                  <a:ea typeface="宋体" panose="02010600030101010101" pitchFamily="2" charset="-122"/>
                </a:rPr>
                <a:t>t</a:t>
              </a:r>
              <a:r>
                <a:rPr lang="en-US" altLang="zh-CN" baseline="-25000">
                  <a:solidFill>
                    <a:srgbClr val="800080"/>
                  </a:solidFill>
                  <a:latin typeface="Courier New" panose="02070309020205020404" pitchFamily="49" charset="0"/>
                  <a:ea typeface="宋体" panose="02010600030101010101" pitchFamily="2" charset="-122"/>
                </a:rPr>
                <a:t>0</a:t>
              </a:r>
              <a:r>
                <a:rPr lang="en-US" altLang="zh-CN" baseline="0">
                  <a:solidFill>
                    <a:srgbClr val="800080"/>
                  </a:solidFill>
                  <a:latin typeface="Courier New" panose="02070309020205020404" pitchFamily="49" charset="0"/>
                  <a:ea typeface="宋体" panose="02010600030101010101" pitchFamily="2" charset="-122"/>
                </a:rPr>
                <a:t>,y(t</a:t>
              </a:r>
              <a:r>
                <a:rPr lang="en-US" altLang="zh-CN" baseline="-25000">
                  <a:solidFill>
                    <a:srgbClr val="800080"/>
                  </a:solidFill>
                  <a:latin typeface="Courier New" panose="02070309020205020404" pitchFamily="49" charset="0"/>
                  <a:ea typeface="宋体" panose="02010600030101010101" pitchFamily="2" charset="-122"/>
                </a:rPr>
                <a:t>0</a:t>
              </a:r>
              <a:r>
                <a:rPr lang="en-US" altLang="zh-CN" baseline="0">
                  <a:solidFill>
                    <a:srgbClr val="800080"/>
                  </a:solidFill>
                  <a:latin typeface="Courier New" panose="02070309020205020404" pitchFamily="49" charset="0"/>
                  <a:ea typeface="宋体" panose="02010600030101010101" pitchFamily="2" charset="-122"/>
                </a:rPr>
                <a:t>)]</a:t>
              </a:r>
            </a:p>
          </p:txBody>
        </p:sp>
      </p:grpSp>
      <p:sp>
        <p:nvSpPr>
          <p:cNvPr id="20483" name="Rectangle 5"/>
          <p:cNvSpPr>
            <a:spLocks noChangeArrowheads="1"/>
          </p:cNvSpPr>
          <p:nvPr/>
        </p:nvSpPr>
        <p:spPr bwMode="auto">
          <a:xfrm>
            <a:off x="381000" y="152400"/>
            <a:ext cx="4114800" cy="685800"/>
          </a:xfrm>
          <a:prstGeom prst="rect">
            <a:avLst/>
          </a:prstGeom>
          <a:gradFill rotWithShape="0">
            <a:gsLst>
              <a:gs pos="0">
                <a:srgbClr val="005CBF"/>
              </a:gs>
              <a:gs pos="12500">
                <a:srgbClr val="0087E6"/>
              </a:gs>
              <a:gs pos="37500">
                <a:srgbClr val="21D6E0"/>
              </a:gs>
              <a:gs pos="50000">
                <a:srgbClr val="03D4A8"/>
              </a:gs>
              <a:gs pos="62500">
                <a:srgbClr val="21D6E0"/>
              </a:gs>
              <a:gs pos="87500">
                <a:srgbClr val="0087E6"/>
              </a:gs>
              <a:gs pos="100000">
                <a:srgbClr val="005CBF"/>
              </a:gs>
            </a:gsLst>
            <a:lin ang="5400000" scaled="1"/>
          </a:gradFill>
          <a:ln w="9525">
            <a:miter lim="800000"/>
            <a:headEnd/>
            <a:tailEnd/>
          </a:ln>
          <a:effectLst/>
          <a:scene3d>
            <a:camera prst="legacyObliqueTopRight"/>
            <a:lightRig rig="legacyFlat3" dir="b"/>
          </a:scene3d>
          <a:sp3d extrusionH="227000" prstMaterial="legacyMatte">
            <a:bevelT w="13500" h="13500" prst="angle"/>
            <a:bevelB w="13500" h="13500" prst="angle"/>
            <a:extrusionClr>
              <a:srgbClr val="03D4A8"/>
            </a:extrusionClr>
            <a:contourClr>
              <a:srgbClr val="005CBF"/>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flatTx/>
          </a:bodyPr>
          <a:lstStyle>
            <a:lvl1pPr algn="l"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zh-CN" altLang="en-US" baseline="0">
                <a:solidFill>
                  <a:srgbClr val="FF0066"/>
                </a:solidFill>
                <a:ea typeface="楷体_GB2312" pitchFamily="49" charset="-122"/>
              </a:rPr>
              <a:t>欧拉法</a:t>
            </a:r>
          </a:p>
        </p:txBody>
      </p:sp>
      <p:sp>
        <p:nvSpPr>
          <p:cNvPr id="20484" name="Rectangle 6"/>
          <p:cNvSpPr>
            <a:spLocks noChangeArrowheads="1"/>
          </p:cNvSpPr>
          <p:nvPr/>
        </p:nvSpPr>
        <p:spPr bwMode="auto">
          <a:xfrm>
            <a:off x="2362200" y="990600"/>
            <a:ext cx="3200400" cy="990600"/>
          </a:xfrm>
          <a:prstGeom prst="rect">
            <a:avLst/>
          </a:prstGeom>
          <a:solidFill>
            <a:srgbClr val="FF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l"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lnSpc>
                <a:spcPct val="90000"/>
              </a:lnSpc>
              <a:buFontTx/>
              <a:buNone/>
            </a:pPr>
            <a:r>
              <a:rPr lang="en-US" altLang="zh-CN" b="0" baseline="0" dirty="0">
                <a:latin typeface="Courier New" panose="02070309020205020404" pitchFamily="49" charset="0"/>
              </a:rPr>
              <a:t> </a:t>
            </a:r>
            <a:r>
              <a:rPr lang="en-US" altLang="zh-CN" sz="2800" baseline="0" dirty="0" err="1">
                <a:solidFill>
                  <a:srgbClr val="FF0066"/>
                </a:solidFill>
                <a:latin typeface="Courier New" panose="02070309020205020404" pitchFamily="49" charset="0"/>
              </a:rPr>
              <a:t>dy</a:t>
            </a:r>
            <a:r>
              <a:rPr lang="en-US" altLang="zh-CN" sz="2800" baseline="0" dirty="0">
                <a:solidFill>
                  <a:srgbClr val="FF0066"/>
                </a:solidFill>
                <a:latin typeface="Courier New" panose="02070309020205020404" pitchFamily="49" charset="0"/>
              </a:rPr>
              <a:t>/</a:t>
            </a:r>
            <a:r>
              <a:rPr lang="en-US" altLang="zh-CN" sz="2800" baseline="0" dirty="0" err="1">
                <a:solidFill>
                  <a:srgbClr val="FF0066"/>
                </a:solidFill>
                <a:latin typeface="Courier New" panose="02070309020205020404" pitchFamily="49" charset="0"/>
              </a:rPr>
              <a:t>dt</a:t>
            </a:r>
            <a:r>
              <a:rPr lang="zh-CN" altLang="en-US" sz="2800" baseline="0" dirty="0">
                <a:solidFill>
                  <a:srgbClr val="FF0066"/>
                </a:solidFill>
                <a:latin typeface="Courier New" panose="02070309020205020404" pitchFamily="49" charset="0"/>
              </a:rPr>
              <a:t>＝</a:t>
            </a:r>
            <a:r>
              <a:rPr lang="en-US" altLang="zh-CN" sz="2800" baseline="0" dirty="0">
                <a:solidFill>
                  <a:srgbClr val="FF0066"/>
                </a:solidFill>
                <a:latin typeface="Courier New" panose="02070309020205020404" pitchFamily="49" charset="0"/>
              </a:rPr>
              <a:t>f(</a:t>
            </a:r>
            <a:r>
              <a:rPr lang="en-US" altLang="zh-CN" sz="2800" baseline="0" dirty="0" err="1">
                <a:solidFill>
                  <a:srgbClr val="FF0066"/>
                </a:solidFill>
                <a:latin typeface="Courier New" panose="02070309020205020404" pitchFamily="49" charset="0"/>
              </a:rPr>
              <a:t>t,y</a:t>
            </a:r>
            <a:r>
              <a:rPr lang="en-US" altLang="zh-CN" sz="2800" baseline="0" dirty="0">
                <a:solidFill>
                  <a:srgbClr val="FF0066"/>
                </a:solidFill>
                <a:latin typeface="Courier New" panose="02070309020205020404" pitchFamily="49" charset="0"/>
              </a:rPr>
              <a:t>)</a:t>
            </a:r>
          </a:p>
          <a:p>
            <a:pPr eaLnBrk="1" hangingPunct="1">
              <a:lnSpc>
                <a:spcPct val="90000"/>
              </a:lnSpc>
              <a:buFontTx/>
              <a:buNone/>
            </a:pPr>
            <a:r>
              <a:rPr lang="en-US" altLang="zh-CN" sz="2800" baseline="0" dirty="0">
                <a:solidFill>
                  <a:srgbClr val="FF0066"/>
                </a:solidFill>
                <a:latin typeface="Courier New" panose="02070309020205020404" pitchFamily="49" charset="0"/>
              </a:rPr>
              <a:t>  y(t</a:t>
            </a:r>
            <a:r>
              <a:rPr lang="en-US" altLang="zh-CN" sz="2800" baseline="-25000" dirty="0">
                <a:solidFill>
                  <a:srgbClr val="FF0066"/>
                </a:solidFill>
                <a:latin typeface="Courier New" panose="02070309020205020404" pitchFamily="49" charset="0"/>
              </a:rPr>
              <a:t>0</a:t>
            </a:r>
            <a:r>
              <a:rPr lang="en-US" altLang="zh-CN" sz="2800" baseline="0" dirty="0">
                <a:solidFill>
                  <a:srgbClr val="FF0066"/>
                </a:solidFill>
                <a:latin typeface="Courier New" panose="02070309020205020404" pitchFamily="49" charset="0"/>
              </a:rPr>
              <a:t>)</a:t>
            </a:r>
            <a:r>
              <a:rPr lang="zh-CN" altLang="en-US" sz="2800" baseline="0" dirty="0">
                <a:solidFill>
                  <a:srgbClr val="FF0066"/>
                </a:solidFill>
                <a:latin typeface="Courier New" panose="02070309020205020404" pitchFamily="49" charset="0"/>
              </a:rPr>
              <a:t>＝</a:t>
            </a:r>
            <a:r>
              <a:rPr lang="en-US" altLang="zh-CN" sz="2800" baseline="0" dirty="0">
                <a:solidFill>
                  <a:srgbClr val="FF0066"/>
                </a:solidFill>
                <a:latin typeface="Courier New" panose="02070309020205020404" pitchFamily="49" charset="0"/>
              </a:rPr>
              <a:t>y</a:t>
            </a:r>
            <a:r>
              <a:rPr lang="en-US" altLang="zh-CN" sz="2800" baseline="-25000" dirty="0">
                <a:solidFill>
                  <a:srgbClr val="FF0066"/>
                </a:solidFill>
                <a:latin typeface="Courier New" panose="02070309020205020404" pitchFamily="49" charset="0"/>
              </a:rPr>
              <a:t>0</a:t>
            </a:r>
            <a:endParaRPr lang="en-US" altLang="zh-CN" b="0" baseline="0" dirty="0"/>
          </a:p>
        </p:txBody>
      </p:sp>
      <p:grpSp>
        <p:nvGrpSpPr>
          <p:cNvPr id="20485" name="Group 7"/>
          <p:cNvGrpSpPr>
            <a:grpSpLocks/>
          </p:cNvGrpSpPr>
          <p:nvPr/>
        </p:nvGrpSpPr>
        <p:grpSpPr bwMode="auto">
          <a:xfrm>
            <a:off x="1600200" y="1981200"/>
            <a:ext cx="5029200" cy="892175"/>
            <a:chOff x="768" y="1728"/>
            <a:chExt cx="3552" cy="787"/>
          </a:xfrm>
        </p:grpSpPr>
        <p:sp>
          <p:nvSpPr>
            <p:cNvPr id="20492" name="AutoShape 8"/>
            <p:cNvSpPr>
              <a:spLocks noChangeArrowheads="1"/>
            </p:cNvSpPr>
            <p:nvPr/>
          </p:nvSpPr>
          <p:spPr bwMode="auto">
            <a:xfrm>
              <a:off x="2304" y="1728"/>
              <a:ext cx="288" cy="336"/>
            </a:xfrm>
            <a:prstGeom prst="downArrow">
              <a:avLst>
                <a:gd name="adj1" fmla="val 50000"/>
                <a:gd name="adj2" fmla="val 29167"/>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b="1" baseline="30000">
                  <a:solidFill>
                    <a:schemeClr val="accent2"/>
                  </a:solidFill>
                  <a:latin typeface="Times New Roman" panose="02020603050405020304" pitchFamily="18" charset="0"/>
                  <a:ea typeface="楷体_GB2312" pitchFamily="49" charset="-122"/>
                </a:defRPr>
              </a:lvl1pPr>
              <a:lvl2pPr marL="742950" indent="-285750" eaLnBrk="0" hangingPunct="0">
                <a:defRPr kumimoji="1" sz="2400" b="1" baseline="30000">
                  <a:solidFill>
                    <a:schemeClr val="accent2"/>
                  </a:solidFill>
                  <a:latin typeface="Times New Roman" panose="02020603050405020304" pitchFamily="18" charset="0"/>
                  <a:ea typeface="楷体_GB2312" pitchFamily="49" charset="-122"/>
                </a:defRPr>
              </a:lvl2pPr>
              <a:lvl3pPr marL="1143000" indent="-228600" eaLnBrk="0" hangingPunct="0">
                <a:defRPr kumimoji="1" sz="2400" b="1" baseline="30000">
                  <a:solidFill>
                    <a:schemeClr val="accent2"/>
                  </a:solidFill>
                  <a:latin typeface="Times New Roman" panose="02020603050405020304" pitchFamily="18" charset="0"/>
                  <a:ea typeface="楷体_GB2312" pitchFamily="49" charset="-122"/>
                </a:defRPr>
              </a:lvl3pPr>
              <a:lvl4pPr marL="1600200" indent="-228600" eaLnBrk="0" hangingPunct="0">
                <a:defRPr kumimoji="1" sz="2400" b="1" baseline="30000">
                  <a:solidFill>
                    <a:schemeClr val="accent2"/>
                  </a:solidFill>
                  <a:latin typeface="Times New Roman" panose="02020603050405020304" pitchFamily="18" charset="0"/>
                  <a:ea typeface="楷体_GB2312" pitchFamily="49" charset="-122"/>
                </a:defRPr>
              </a:lvl4pPr>
              <a:lvl5pPr marL="2057400" indent="-228600" eaLnBrk="0" hangingPunct="0">
                <a:defRPr kumimoji="1" sz="2400" b="1" baseline="30000">
                  <a:solidFill>
                    <a:schemeClr val="accent2"/>
                  </a:solidFill>
                  <a:latin typeface="Times New Roman" panose="02020603050405020304" pitchFamily="18" charset="0"/>
                  <a:ea typeface="楷体_GB2312" pitchFamily="49" charset="-122"/>
                </a:defRPr>
              </a:lvl5pPr>
              <a:lvl6pPr marL="25146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6pPr>
              <a:lvl7pPr marL="29718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7pPr>
              <a:lvl8pPr marL="34290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8pPr>
              <a:lvl9pPr marL="38862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9pPr>
            </a:lstStyle>
            <a:p>
              <a:pPr eaLnBrk="1" hangingPunct="1"/>
              <a:endParaRPr lang="zh-CN" altLang="en-US"/>
            </a:p>
          </p:txBody>
        </p:sp>
        <p:sp>
          <p:nvSpPr>
            <p:cNvPr id="20493" name="Text Box 9"/>
            <p:cNvSpPr txBox="1">
              <a:spLocks noChangeArrowheads="1"/>
            </p:cNvSpPr>
            <p:nvPr/>
          </p:nvSpPr>
          <p:spPr bwMode="auto">
            <a:xfrm>
              <a:off x="768" y="2112"/>
              <a:ext cx="3552" cy="403"/>
            </a:xfrm>
            <a:prstGeom prst="rect">
              <a:avLst/>
            </a:prstGeom>
            <a:solidFill>
              <a:srgbClr val="FF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b="1" baseline="30000">
                  <a:solidFill>
                    <a:schemeClr val="accent2"/>
                  </a:solidFill>
                  <a:latin typeface="Times New Roman" panose="02020603050405020304" pitchFamily="18" charset="0"/>
                  <a:ea typeface="楷体_GB2312" pitchFamily="49" charset="-122"/>
                </a:defRPr>
              </a:lvl1pPr>
              <a:lvl2pPr marL="742950" indent="-285750" eaLnBrk="0" hangingPunct="0">
                <a:defRPr kumimoji="1" sz="2400" b="1" baseline="30000">
                  <a:solidFill>
                    <a:schemeClr val="accent2"/>
                  </a:solidFill>
                  <a:latin typeface="Times New Roman" panose="02020603050405020304" pitchFamily="18" charset="0"/>
                  <a:ea typeface="楷体_GB2312" pitchFamily="49" charset="-122"/>
                </a:defRPr>
              </a:lvl2pPr>
              <a:lvl3pPr marL="1143000" indent="-228600" eaLnBrk="0" hangingPunct="0">
                <a:defRPr kumimoji="1" sz="2400" b="1" baseline="30000">
                  <a:solidFill>
                    <a:schemeClr val="accent2"/>
                  </a:solidFill>
                  <a:latin typeface="Times New Roman" panose="02020603050405020304" pitchFamily="18" charset="0"/>
                  <a:ea typeface="楷体_GB2312" pitchFamily="49" charset="-122"/>
                </a:defRPr>
              </a:lvl3pPr>
              <a:lvl4pPr marL="1600200" indent="-228600" eaLnBrk="0" hangingPunct="0">
                <a:defRPr kumimoji="1" sz="2400" b="1" baseline="30000">
                  <a:solidFill>
                    <a:schemeClr val="accent2"/>
                  </a:solidFill>
                  <a:latin typeface="Times New Roman" panose="02020603050405020304" pitchFamily="18" charset="0"/>
                  <a:ea typeface="楷体_GB2312" pitchFamily="49" charset="-122"/>
                </a:defRPr>
              </a:lvl4pPr>
              <a:lvl5pPr marL="2057400" indent="-228600" eaLnBrk="0" hangingPunct="0">
                <a:defRPr kumimoji="1" sz="2400" b="1" baseline="30000">
                  <a:solidFill>
                    <a:schemeClr val="accent2"/>
                  </a:solidFill>
                  <a:latin typeface="Times New Roman" panose="02020603050405020304" pitchFamily="18" charset="0"/>
                  <a:ea typeface="楷体_GB2312" pitchFamily="49" charset="-122"/>
                </a:defRPr>
              </a:lvl5pPr>
              <a:lvl6pPr marL="25146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6pPr>
              <a:lvl7pPr marL="29718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7pPr>
              <a:lvl8pPr marL="34290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8pPr>
              <a:lvl9pPr marL="38862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9pPr>
            </a:lstStyle>
            <a:p>
              <a:pPr algn="l" eaLnBrk="1" hangingPunct="1"/>
              <a:r>
                <a:rPr lang="en-US" altLang="zh-CN" baseline="0" dirty="0">
                  <a:solidFill>
                    <a:srgbClr val="800080"/>
                  </a:solidFill>
                  <a:latin typeface="Courier New" panose="02070309020205020404" pitchFamily="49" charset="0"/>
                  <a:ea typeface="宋体" panose="02010600030101010101" pitchFamily="2" charset="-122"/>
                </a:rPr>
                <a:t>y(t)</a:t>
              </a:r>
              <a:r>
                <a:rPr lang="zh-CN" altLang="en-US" baseline="0" dirty="0">
                  <a:solidFill>
                    <a:srgbClr val="800080"/>
                  </a:solidFill>
                  <a:latin typeface="Courier New" panose="02070309020205020404" pitchFamily="49" charset="0"/>
                  <a:ea typeface="宋体" panose="02010600030101010101" pitchFamily="2" charset="-122"/>
                </a:rPr>
                <a:t>＝</a:t>
              </a:r>
              <a:r>
                <a:rPr lang="en-US" altLang="zh-CN" baseline="0" dirty="0">
                  <a:solidFill>
                    <a:srgbClr val="800080"/>
                  </a:solidFill>
                  <a:latin typeface="Courier New" panose="02070309020205020404" pitchFamily="49" charset="0"/>
                  <a:ea typeface="宋体" panose="02010600030101010101" pitchFamily="2" charset="-122"/>
                </a:rPr>
                <a:t>y</a:t>
              </a:r>
              <a:r>
                <a:rPr lang="en-US" altLang="zh-CN" baseline="-25000" dirty="0">
                  <a:solidFill>
                    <a:srgbClr val="800080"/>
                  </a:solidFill>
                  <a:latin typeface="Courier New" panose="02070309020205020404" pitchFamily="49" charset="0"/>
                  <a:ea typeface="宋体" panose="02010600030101010101" pitchFamily="2" charset="-122"/>
                </a:rPr>
                <a:t>0</a:t>
              </a:r>
              <a:r>
                <a:rPr lang="en-US" altLang="zh-CN" baseline="0" dirty="0">
                  <a:solidFill>
                    <a:srgbClr val="800080"/>
                  </a:solidFill>
                  <a:latin typeface="Courier New" panose="02070309020205020404" pitchFamily="49" charset="0"/>
                  <a:ea typeface="宋体" panose="02010600030101010101" pitchFamily="2" charset="-122"/>
                </a:rPr>
                <a:t>+∫</a:t>
              </a:r>
              <a:r>
                <a:rPr lang="en-US" altLang="zh-CN" dirty="0">
                  <a:solidFill>
                    <a:srgbClr val="800080"/>
                  </a:solidFill>
                  <a:latin typeface="Courier New" panose="02070309020205020404" pitchFamily="49" charset="0"/>
                  <a:ea typeface="宋体" panose="02010600030101010101" pitchFamily="2" charset="-122"/>
                </a:rPr>
                <a:t>t</a:t>
              </a:r>
              <a:r>
                <a:rPr lang="en-US" altLang="zh-CN" baseline="-25000" dirty="0">
                  <a:solidFill>
                    <a:srgbClr val="800080"/>
                  </a:solidFill>
                  <a:latin typeface="Courier New" panose="02070309020205020404" pitchFamily="49" charset="0"/>
                  <a:ea typeface="宋体" panose="02010600030101010101" pitchFamily="2" charset="-122"/>
                </a:rPr>
                <a:t>t0</a:t>
              </a:r>
              <a:r>
                <a:rPr lang="en-US" altLang="zh-CN" baseline="0" dirty="0">
                  <a:solidFill>
                    <a:srgbClr val="800080"/>
                  </a:solidFill>
                  <a:latin typeface="Courier New" panose="02070309020205020404" pitchFamily="49" charset="0"/>
                  <a:ea typeface="宋体" panose="02010600030101010101" pitchFamily="2" charset="-122"/>
                </a:rPr>
                <a:t>f</a:t>
              </a:r>
              <a:r>
                <a:rPr lang="zh-CN" altLang="en-US" baseline="0" dirty="0">
                  <a:solidFill>
                    <a:srgbClr val="800080"/>
                  </a:solidFill>
                  <a:latin typeface="Courier New" panose="02070309020205020404" pitchFamily="49" charset="0"/>
                  <a:ea typeface="宋体" panose="02010600030101010101" pitchFamily="2" charset="-122"/>
                </a:rPr>
                <a:t>［</a:t>
              </a:r>
              <a:r>
                <a:rPr lang="en-US" altLang="zh-CN" baseline="0" dirty="0" err="1">
                  <a:solidFill>
                    <a:srgbClr val="800080"/>
                  </a:solidFill>
                  <a:latin typeface="Courier New" panose="02070309020205020404" pitchFamily="49" charset="0"/>
                  <a:ea typeface="宋体" panose="02010600030101010101" pitchFamily="2" charset="-122"/>
                </a:rPr>
                <a:t>t,y</a:t>
              </a:r>
              <a:r>
                <a:rPr lang="en-US" altLang="zh-CN" baseline="0" dirty="0">
                  <a:solidFill>
                    <a:srgbClr val="800080"/>
                  </a:solidFill>
                  <a:latin typeface="Courier New" panose="02070309020205020404" pitchFamily="49" charset="0"/>
                  <a:ea typeface="宋体" panose="02010600030101010101" pitchFamily="2" charset="-122"/>
                </a:rPr>
                <a:t>(t)</a:t>
              </a:r>
              <a:r>
                <a:rPr lang="zh-CN" altLang="en-US" baseline="0" dirty="0">
                  <a:solidFill>
                    <a:srgbClr val="800080"/>
                  </a:solidFill>
                  <a:latin typeface="Courier New" panose="02070309020205020404" pitchFamily="49" charset="0"/>
                  <a:ea typeface="宋体" panose="02010600030101010101" pitchFamily="2" charset="-122"/>
                </a:rPr>
                <a:t>］</a:t>
              </a:r>
              <a:r>
                <a:rPr lang="en-US" altLang="zh-CN" baseline="0" dirty="0" err="1">
                  <a:solidFill>
                    <a:srgbClr val="800080"/>
                  </a:solidFill>
                  <a:latin typeface="Courier New" panose="02070309020205020404" pitchFamily="49" charset="0"/>
                  <a:ea typeface="宋体" panose="02010600030101010101" pitchFamily="2" charset="-122"/>
                </a:rPr>
                <a:t>dt</a:t>
              </a:r>
              <a:endParaRPr lang="en-US" altLang="zh-CN" baseline="0" dirty="0">
                <a:solidFill>
                  <a:srgbClr val="800080"/>
                </a:solidFill>
                <a:latin typeface="Courier New" panose="02070309020205020404" pitchFamily="49" charset="0"/>
                <a:ea typeface="宋体" panose="02010600030101010101" pitchFamily="2" charset="-122"/>
              </a:endParaRPr>
            </a:p>
          </p:txBody>
        </p:sp>
      </p:grpSp>
      <p:sp>
        <p:nvSpPr>
          <p:cNvPr id="180234" name="AutoShape 10"/>
          <p:cNvSpPr>
            <a:spLocks noChangeArrowheads="1"/>
          </p:cNvSpPr>
          <p:nvPr/>
        </p:nvSpPr>
        <p:spPr bwMode="auto">
          <a:xfrm>
            <a:off x="5334000" y="6096000"/>
            <a:ext cx="3124200" cy="762000"/>
          </a:xfrm>
          <a:prstGeom prst="cloudCallout">
            <a:avLst>
              <a:gd name="adj1" fmla="val -68241"/>
              <a:gd name="adj2" fmla="val -69167"/>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defRPr kumimoji="1" sz="2400" b="1" baseline="30000">
                <a:solidFill>
                  <a:schemeClr val="accent2"/>
                </a:solidFill>
                <a:latin typeface="Times New Roman" panose="02020603050405020304" pitchFamily="18" charset="0"/>
                <a:ea typeface="楷体_GB2312" pitchFamily="49" charset="-122"/>
              </a:defRPr>
            </a:lvl1pPr>
            <a:lvl2pPr marL="742950" indent="-285750" eaLnBrk="0" hangingPunct="0">
              <a:defRPr kumimoji="1" sz="2400" b="1" baseline="30000">
                <a:solidFill>
                  <a:schemeClr val="accent2"/>
                </a:solidFill>
                <a:latin typeface="Times New Roman" panose="02020603050405020304" pitchFamily="18" charset="0"/>
                <a:ea typeface="楷体_GB2312" pitchFamily="49" charset="-122"/>
              </a:defRPr>
            </a:lvl2pPr>
            <a:lvl3pPr marL="1143000" indent="-228600" eaLnBrk="0" hangingPunct="0">
              <a:defRPr kumimoji="1" sz="2400" b="1" baseline="30000">
                <a:solidFill>
                  <a:schemeClr val="accent2"/>
                </a:solidFill>
                <a:latin typeface="Times New Roman" panose="02020603050405020304" pitchFamily="18" charset="0"/>
                <a:ea typeface="楷体_GB2312" pitchFamily="49" charset="-122"/>
              </a:defRPr>
            </a:lvl3pPr>
            <a:lvl4pPr marL="1600200" indent="-228600" eaLnBrk="0" hangingPunct="0">
              <a:defRPr kumimoji="1" sz="2400" b="1" baseline="30000">
                <a:solidFill>
                  <a:schemeClr val="accent2"/>
                </a:solidFill>
                <a:latin typeface="Times New Roman" panose="02020603050405020304" pitchFamily="18" charset="0"/>
                <a:ea typeface="楷体_GB2312" pitchFamily="49" charset="-122"/>
              </a:defRPr>
            </a:lvl4pPr>
            <a:lvl5pPr marL="2057400" indent="-228600" eaLnBrk="0" hangingPunct="0">
              <a:defRPr kumimoji="1" sz="2400" b="1" baseline="30000">
                <a:solidFill>
                  <a:schemeClr val="accent2"/>
                </a:solidFill>
                <a:latin typeface="Times New Roman" panose="02020603050405020304" pitchFamily="18" charset="0"/>
                <a:ea typeface="楷体_GB2312" pitchFamily="49" charset="-122"/>
              </a:defRPr>
            </a:lvl5pPr>
            <a:lvl6pPr marL="25146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6pPr>
            <a:lvl7pPr marL="29718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7pPr>
            <a:lvl8pPr marL="34290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8pPr>
            <a:lvl9pPr marL="38862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9pPr>
          </a:lstStyle>
          <a:p>
            <a:pPr eaLnBrk="1" hangingPunct="1"/>
            <a:r>
              <a:rPr lang="zh-CN" altLang="en-US" sz="2800" baseline="0" dirty="0">
                <a:solidFill>
                  <a:srgbClr val="0D17D7"/>
                </a:solidFill>
              </a:rPr>
              <a:t>欧拉公式</a:t>
            </a:r>
          </a:p>
        </p:txBody>
      </p:sp>
      <p:grpSp>
        <p:nvGrpSpPr>
          <p:cNvPr id="180235" name="Group 11"/>
          <p:cNvGrpSpPr>
            <a:grpSpLocks/>
          </p:cNvGrpSpPr>
          <p:nvPr/>
        </p:nvGrpSpPr>
        <p:grpSpPr bwMode="auto">
          <a:xfrm>
            <a:off x="2743200" y="4800600"/>
            <a:ext cx="4205288" cy="1143000"/>
            <a:chOff x="1728" y="3024"/>
            <a:chExt cx="2649" cy="720"/>
          </a:xfrm>
        </p:grpSpPr>
        <p:sp>
          <p:nvSpPr>
            <p:cNvPr id="20489" name="AutoShape 12"/>
            <p:cNvSpPr>
              <a:spLocks noChangeArrowheads="1"/>
            </p:cNvSpPr>
            <p:nvPr/>
          </p:nvSpPr>
          <p:spPr bwMode="auto">
            <a:xfrm>
              <a:off x="2400" y="3024"/>
              <a:ext cx="278" cy="432"/>
            </a:xfrm>
            <a:prstGeom prst="downArrow">
              <a:avLst>
                <a:gd name="adj1" fmla="val 50000"/>
                <a:gd name="adj2" fmla="val 38849"/>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b="1" baseline="30000">
                  <a:solidFill>
                    <a:schemeClr val="accent2"/>
                  </a:solidFill>
                  <a:latin typeface="Times New Roman" panose="02020603050405020304" pitchFamily="18" charset="0"/>
                  <a:ea typeface="楷体_GB2312" pitchFamily="49" charset="-122"/>
                </a:defRPr>
              </a:lvl1pPr>
              <a:lvl2pPr marL="742950" indent="-285750" eaLnBrk="0" hangingPunct="0">
                <a:defRPr kumimoji="1" sz="2400" b="1" baseline="30000">
                  <a:solidFill>
                    <a:schemeClr val="accent2"/>
                  </a:solidFill>
                  <a:latin typeface="Times New Roman" panose="02020603050405020304" pitchFamily="18" charset="0"/>
                  <a:ea typeface="楷体_GB2312" pitchFamily="49" charset="-122"/>
                </a:defRPr>
              </a:lvl2pPr>
              <a:lvl3pPr marL="1143000" indent="-228600" eaLnBrk="0" hangingPunct="0">
                <a:defRPr kumimoji="1" sz="2400" b="1" baseline="30000">
                  <a:solidFill>
                    <a:schemeClr val="accent2"/>
                  </a:solidFill>
                  <a:latin typeface="Times New Roman" panose="02020603050405020304" pitchFamily="18" charset="0"/>
                  <a:ea typeface="楷体_GB2312" pitchFamily="49" charset="-122"/>
                </a:defRPr>
              </a:lvl3pPr>
              <a:lvl4pPr marL="1600200" indent="-228600" eaLnBrk="0" hangingPunct="0">
                <a:defRPr kumimoji="1" sz="2400" b="1" baseline="30000">
                  <a:solidFill>
                    <a:schemeClr val="accent2"/>
                  </a:solidFill>
                  <a:latin typeface="Times New Roman" panose="02020603050405020304" pitchFamily="18" charset="0"/>
                  <a:ea typeface="楷体_GB2312" pitchFamily="49" charset="-122"/>
                </a:defRPr>
              </a:lvl4pPr>
              <a:lvl5pPr marL="2057400" indent="-228600" eaLnBrk="0" hangingPunct="0">
                <a:defRPr kumimoji="1" sz="2400" b="1" baseline="30000">
                  <a:solidFill>
                    <a:schemeClr val="accent2"/>
                  </a:solidFill>
                  <a:latin typeface="Times New Roman" panose="02020603050405020304" pitchFamily="18" charset="0"/>
                  <a:ea typeface="楷体_GB2312" pitchFamily="49" charset="-122"/>
                </a:defRPr>
              </a:lvl5pPr>
              <a:lvl6pPr marL="25146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6pPr>
              <a:lvl7pPr marL="29718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7pPr>
              <a:lvl8pPr marL="34290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8pPr>
              <a:lvl9pPr marL="38862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9pPr>
            </a:lstStyle>
            <a:p>
              <a:pPr eaLnBrk="1" hangingPunct="1"/>
              <a:endParaRPr lang="zh-CN" altLang="en-US"/>
            </a:p>
          </p:txBody>
        </p:sp>
        <p:sp>
          <p:nvSpPr>
            <p:cNvPr id="20490" name="Text Box 13"/>
            <p:cNvSpPr txBox="1">
              <a:spLocks noChangeArrowheads="1"/>
            </p:cNvSpPr>
            <p:nvPr/>
          </p:nvSpPr>
          <p:spPr bwMode="auto">
            <a:xfrm>
              <a:off x="1728" y="3456"/>
              <a:ext cx="1824" cy="288"/>
            </a:xfrm>
            <a:prstGeom prst="rect">
              <a:avLst/>
            </a:prstGeom>
            <a:solidFill>
              <a:srgbClr val="FF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b="1" baseline="30000">
                  <a:solidFill>
                    <a:schemeClr val="accent2"/>
                  </a:solidFill>
                  <a:latin typeface="Times New Roman" panose="02020603050405020304" pitchFamily="18" charset="0"/>
                  <a:ea typeface="楷体_GB2312" pitchFamily="49" charset="-122"/>
                </a:defRPr>
              </a:lvl1pPr>
              <a:lvl2pPr marL="742950" indent="-285750" eaLnBrk="0" hangingPunct="0">
                <a:defRPr kumimoji="1" sz="2400" b="1" baseline="30000">
                  <a:solidFill>
                    <a:schemeClr val="accent2"/>
                  </a:solidFill>
                  <a:latin typeface="Times New Roman" panose="02020603050405020304" pitchFamily="18" charset="0"/>
                  <a:ea typeface="楷体_GB2312" pitchFamily="49" charset="-122"/>
                </a:defRPr>
              </a:lvl2pPr>
              <a:lvl3pPr marL="1143000" indent="-228600" eaLnBrk="0" hangingPunct="0">
                <a:defRPr kumimoji="1" sz="2400" b="1" baseline="30000">
                  <a:solidFill>
                    <a:schemeClr val="accent2"/>
                  </a:solidFill>
                  <a:latin typeface="Times New Roman" panose="02020603050405020304" pitchFamily="18" charset="0"/>
                  <a:ea typeface="楷体_GB2312" pitchFamily="49" charset="-122"/>
                </a:defRPr>
              </a:lvl3pPr>
              <a:lvl4pPr marL="1600200" indent="-228600" eaLnBrk="0" hangingPunct="0">
                <a:defRPr kumimoji="1" sz="2400" b="1" baseline="30000">
                  <a:solidFill>
                    <a:schemeClr val="accent2"/>
                  </a:solidFill>
                  <a:latin typeface="Times New Roman" panose="02020603050405020304" pitchFamily="18" charset="0"/>
                  <a:ea typeface="楷体_GB2312" pitchFamily="49" charset="-122"/>
                </a:defRPr>
              </a:lvl4pPr>
              <a:lvl5pPr marL="2057400" indent="-228600" eaLnBrk="0" hangingPunct="0">
                <a:defRPr kumimoji="1" sz="2400" b="1" baseline="30000">
                  <a:solidFill>
                    <a:schemeClr val="accent2"/>
                  </a:solidFill>
                  <a:latin typeface="Times New Roman" panose="02020603050405020304" pitchFamily="18" charset="0"/>
                  <a:ea typeface="楷体_GB2312" pitchFamily="49" charset="-122"/>
                </a:defRPr>
              </a:lvl5pPr>
              <a:lvl6pPr marL="25146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6pPr>
              <a:lvl7pPr marL="29718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7pPr>
              <a:lvl8pPr marL="34290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8pPr>
              <a:lvl9pPr marL="38862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9pPr>
            </a:lstStyle>
            <a:p>
              <a:pPr eaLnBrk="1" hangingPunct="1"/>
              <a:r>
                <a:rPr lang="en-US" altLang="zh-CN" baseline="0">
                  <a:solidFill>
                    <a:srgbClr val="800080"/>
                  </a:solidFill>
                  <a:latin typeface="Courier New" panose="02070309020205020404" pitchFamily="49" charset="0"/>
                  <a:ea typeface="宋体" panose="02010600030101010101" pitchFamily="2" charset="-122"/>
                </a:rPr>
                <a:t>y</a:t>
              </a:r>
              <a:r>
                <a:rPr lang="en-US" altLang="zh-CN" baseline="-25000">
                  <a:solidFill>
                    <a:srgbClr val="800080"/>
                  </a:solidFill>
                  <a:latin typeface="Courier New" panose="02070309020205020404" pitchFamily="49" charset="0"/>
                  <a:ea typeface="宋体" panose="02010600030101010101" pitchFamily="2" charset="-122"/>
                </a:rPr>
                <a:t>k+1</a:t>
              </a:r>
              <a:r>
                <a:rPr lang="en-US" altLang="zh-CN" baseline="0">
                  <a:solidFill>
                    <a:srgbClr val="800080"/>
                  </a:solidFill>
                  <a:latin typeface="Courier New" panose="02070309020205020404" pitchFamily="49" charset="0"/>
                  <a:ea typeface="宋体" panose="02010600030101010101" pitchFamily="2" charset="-122"/>
                </a:rPr>
                <a:t> = y</a:t>
              </a:r>
              <a:r>
                <a:rPr lang="en-US" altLang="zh-CN" baseline="-25000">
                  <a:solidFill>
                    <a:srgbClr val="800080"/>
                  </a:solidFill>
                  <a:latin typeface="Courier New" panose="02070309020205020404" pitchFamily="49" charset="0"/>
                  <a:ea typeface="宋体" panose="02010600030101010101" pitchFamily="2" charset="-122"/>
                </a:rPr>
                <a:t>k</a:t>
              </a:r>
              <a:r>
                <a:rPr lang="en-US" altLang="zh-CN" baseline="0">
                  <a:solidFill>
                    <a:srgbClr val="800080"/>
                  </a:solidFill>
                  <a:latin typeface="Courier New" panose="02070309020205020404" pitchFamily="49" charset="0"/>
                  <a:ea typeface="宋体" panose="02010600030101010101" pitchFamily="2" charset="-122"/>
                </a:rPr>
                <a:t>+ hf</a:t>
              </a:r>
              <a:r>
                <a:rPr lang="en-US" altLang="zh-CN" baseline="-25000">
                  <a:solidFill>
                    <a:srgbClr val="800080"/>
                  </a:solidFill>
                  <a:latin typeface="Courier New" panose="02070309020205020404" pitchFamily="49" charset="0"/>
                  <a:ea typeface="宋体" panose="02010600030101010101" pitchFamily="2" charset="-122"/>
                </a:rPr>
                <a:t>k</a:t>
              </a:r>
            </a:p>
          </p:txBody>
        </p:sp>
        <p:sp>
          <p:nvSpPr>
            <p:cNvPr id="20491" name="Text Box 14"/>
            <p:cNvSpPr txBox="1">
              <a:spLocks noChangeArrowheads="1"/>
            </p:cNvSpPr>
            <p:nvPr/>
          </p:nvSpPr>
          <p:spPr bwMode="auto">
            <a:xfrm>
              <a:off x="2649" y="3072"/>
              <a:ext cx="1728"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b="1" baseline="30000">
                  <a:solidFill>
                    <a:schemeClr val="accent2"/>
                  </a:solidFill>
                  <a:latin typeface="Times New Roman" panose="02020603050405020304" pitchFamily="18" charset="0"/>
                  <a:ea typeface="楷体_GB2312" pitchFamily="49" charset="-122"/>
                </a:defRPr>
              </a:lvl1pPr>
              <a:lvl2pPr marL="742950" indent="-285750" eaLnBrk="0" hangingPunct="0">
                <a:defRPr kumimoji="1" sz="2400" b="1" baseline="30000">
                  <a:solidFill>
                    <a:schemeClr val="accent2"/>
                  </a:solidFill>
                  <a:latin typeface="Times New Roman" panose="02020603050405020304" pitchFamily="18" charset="0"/>
                  <a:ea typeface="楷体_GB2312" pitchFamily="49" charset="-122"/>
                </a:defRPr>
              </a:lvl2pPr>
              <a:lvl3pPr marL="1143000" indent="-228600" eaLnBrk="0" hangingPunct="0">
                <a:defRPr kumimoji="1" sz="2400" b="1" baseline="30000">
                  <a:solidFill>
                    <a:schemeClr val="accent2"/>
                  </a:solidFill>
                  <a:latin typeface="Times New Roman" panose="02020603050405020304" pitchFamily="18" charset="0"/>
                  <a:ea typeface="楷体_GB2312" pitchFamily="49" charset="-122"/>
                </a:defRPr>
              </a:lvl3pPr>
              <a:lvl4pPr marL="1600200" indent="-228600" eaLnBrk="0" hangingPunct="0">
                <a:defRPr kumimoji="1" sz="2400" b="1" baseline="30000">
                  <a:solidFill>
                    <a:schemeClr val="accent2"/>
                  </a:solidFill>
                  <a:latin typeface="Times New Roman" panose="02020603050405020304" pitchFamily="18" charset="0"/>
                  <a:ea typeface="楷体_GB2312" pitchFamily="49" charset="-122"/>
                </a:defRPr>
              </a:lvl4pPr>
              <a:lvl5pPr marL="2057400" indent="-228600" eaLnBrk="0" hangingPunct="0">
                <a:defRPr kumimoji="1" sz="2400" b="1" baseline="30000">
                  <a:solidFill>
                    <a:schemeClr val="accent2"/>
                  </a:solidFill>
                  <a:latin typeface="Times New Roman" panose="02020603050405020304" pitchFamily="18" charset="0"/>
                  <a:ea typeface="楷体_GB2312" pitchFamily="49" charset="-122"/>
                </a:defRPr>
              </a:lvl5pPr>
              <a:lvl6pPr marL="25146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6pPr>
              <a:lvl7pPr marL="29718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7pPr>
              <a:lvl8pPr marL="34290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8pPr>
              <a:lvl9pPr marL="38862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9pPr>
            </a:lstStyle>
            <a:p>
              <a:pPr algn="l" eaLnBrk="1" hangingPunct="1"/>
              <a:r>
                <a:rPr lang="zh-CN" altLang="en-US" baseline="0" dirty="0">
                  <a:solidFill>
                    <a:srgbClr val="0D17D7"/>
                  </a:solidFill>
                </a:rPr>
                <a:t>递推，且取等步长</a:t>
              </a:r>
            </a:p>
          </p:txBody>
        </p:sp>
      </p:grpSp>
      <p:sp>
        <p:nvSpPr>
          <p:cNvPr id="2" name="灯片编号占位符 1"/>
          <p:cNvSpPr>
            <a:spLocks noGrp="1"/>
          </p:cNvSpPr>
          <p:nvPr>
            <p:ph type="sldNum" sz="quarter" idx="12"/>
          </p:nvPr>
        </p:nvSpPr>
        <p:spPr/>
        <p:txBody>
          <a:bodyPr/>
          <a:lstStyle>
            <a:lvl1pPr eaLnBrk="0" hangingPunct="0">
              <a:defRPr kumimoji="1" sz="2400" b="1" baseline="30000">
                <a:solidFill>
                  <a:schemeClr val="accent2"/>
                </a:solidFill>
                <a:latin typeface="Times New Roman" panose="02020603050405020304" pitchFamily="18" charset="0"/>
                <a:ea typeface="楷体_GB2312" pitchFamily="49" charset="-122"/>
              </a:defRPr>
            </a:lvl1pPr>
            <a:lvl2pPr marL="742950" indent="-285750" eaLnBrk="0" hangingPunct="0">
              <a:defRPr kumimoji="1" sz="2400" b="1" baseline="30000">
                <a:solidFill>
                  <a:schemeClr val="accent2"/>
                </a:solidFill>
                <a:latin typeface="Times New Roman" panose="02020603050405020304" pitchFamily="18" charset="0"/>
                <a:ea typeface="楷体_GB2312" pitchFamily="49" charset="-122"/>
              </a:defRPr>
            </a:lvl2pPr>
            <a:lvl3pPr marL="1143000" indent="-228600" eaLnBrk="0" hangingPunct="0">
              <a:defRPr kumimoji="1" sz="2400" b="1" baseline="30000">
                <a:solidFill>
                  <a:schemeClr val="accent2"/>
                </a:solidFill>
                <a:latin typeface="Times New Roman" panose="02020603050405020304" pitchFamily="18" charset="0"/>
                <a:ea typeface="楷体_GB2312" pitchFamily="49" charset="-122"/>
              </a:defRPr>
            </a:lvl3pPr>
            <a:lvl4pPr marL="1600200" indent="-228600" eaLnBrk="0" hangingPunct="0">
              <a:defRPr kumimoji="1" sz="2400" b="1" baseline="30000">
                <a:solidFill>
                  <a:schemeClr val="accent2"/>
                </a:solidFill>
                <a:latin typeface="Times New Roman" panose="02020603050405020304" pitchFamily="18" charset="0"/>
                <a:ea typeface="楷体_GB2312" pitchFamily="49" charset="-122"/>
              </a:defRPr>
            </a:lvl4pPr>
            <a:lvl5pPr marL="2057400" indent="-228600" eaLnBrk="0" hangingPunct="0">
              <a:defRPr kumimoji="1" sz="2400" b="1" baseline="30000">
                <a:solidFill>
                  <a:schemeClr val="accent2"/>
                </a:solidFill>
                <a:latin typeface="Times New Roman" panose="02020603050405020304" pitchFamily="18" charset="0"/>
                <a:ea typeface="楷体_GB2312" pitchFamily="49" charset="-122"/>
              </a:defRPr>
            </a:lvl5pPr>
            <a:lvl6pPr marL="25146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6pPr>
            <a:lvl7pPr marL="29718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7pPr>
            <a:lvl8pPr marL="34290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8pPr>
            <a:lvl9pPr marL="38862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9pPr>
          </a:lstStyle>
          <a:p>
            <a:pPr eaLnBrk="1" hangingPunct="1"/>
            <a:fld id="{45ED899A-D597-4473-9642-3BBECD1316C9}" type="slidenum">
              <a:rPr lang="en-US" altLang="zh-CN" sz="1400" b="0" baseline="0">
                <a:solidFill>
                  <a:schemeClr val="tx1"/>
                </a:solidFill>
                <a:ea typeface="宋体" panose="02010600030101010101" pitchFamily="2" charset="-122"/>
              </a:rPr>
              <a:pPr eaLnBrk="1" hangingPunct="1"/>
              <a:t>59</a:t>
            </a:fld>
            <a:endParaRPr lang="en-US" altLang="zh-CN" sz="1400" b="0" baseline="0">
              <a:solidFill>
                <a:schemeClr val="tx1"/>
              </a:solidFill>
              <a:ea typeface="宋体" panose="02010600030101010101" pitchFamily="2" charset="-122"/>
            </a:endParaRPr>
          </a:p>
        </p:txBody>
      </p:sp>
      <p:sp>
        <p:nvSpPr>
          <p:cNvPr id="3" name="矩形 2">
            <a:extLst>
              <a:ext uri="{FF2B5EF4-FFF2-40B4-BE49-F238E27FC236}">
                <a16:creationId xmlns:a16="http://schemas.microsoft.com/office/drawing/2014/main" id="{67EC49F1-3825-439C-A076-2AE60910061B}"/>
              </a:ext>
            </a:extLst>
          </p:cNvPr>
          <p:cNvSpPr/>
          <p:nvPr/>
        </p:nvSpPr>
        <p:spPr>
          <a:xfrm>
            <a:off x="179512" y="6228957"/>
            <a:ext cx="4572000" cy="646331"/>
          </a:xfrm>
          <a:prstGeom prst="rect">
            <a:avLst/>
          </a:prstGeom>
        </p:spPr>
        <p:txBody>
          <a:bodyPr>
            <a:spAutoFit/>
          </a:bodyPr>
          <a:lstStyle/>
          <a:p>
            <a:pPr eaLnBrk="1" hangingPunct="1">
              <a:buFontTx/>
              <a:buNone/>
            </a:pPr>
            <a:r>
              <a:rPr lang="zh-CN" altLang="en-US" b="1" dirty="0">
                <a:solidFill>
                  <a:srgbClr val="0D17D7"/>
                </a:solidFill>
                <a:latin typeface="Courier New" panose="02070309020205020404" pitchFamily="49" charset="0"/>
                <a:ea typeface="楷体_GB2312" pitchFamily="49" charset="-122"/>
              </a:rPr>
              <a:t>特点</a:t>
            </a:r>
            <a:r>
              <a:rPr lang="zh-CN" altLang="en-US" b="1" dirty="0">
                <a:solidFill>
                  <a:srgbClr val="FF0066"/>
                </a:solidFill>
                <a:latin typeface="Courier New" panose="02070309020205020404" pitchFamily="49" charset="0"/>
                <a:ea typeface="楷体_GB2312" pitchFamily="49" charset="-122"/>
              </a:rPr>
              <a:t>：方法简单，计算量小，计算精度较低，是单步法，可自启动。</a:t>
            </a:r>
          </a:p>
        </p:txBody>
      </p:sp>
    </p:spTree>
    <p:extLst>
      <p:ext uri="{BB962C8B-B14F-4D97-AF65-F5344CB8AC3E}">
        <p14:creationId xmlns:p14="http://schemas.microsoft.com/office/powerpoint/2010/main" val="55559801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7" presetClass="entr" presetSubtype="1" fill="hold" nodeType="afterEffect">
                                  <p:stCondLst>
                                    <p:cond delay="0"/>
                                  </p:stCondLst>
                                  <p:childTnLst>
                                    <p:set>
                                      <p:cBhvr>
                                        <p:cTn id="6" dur="1" fill="hold">
                                          <p:stCondLst>
                                            <p:cond delay="0"/>
                                          </p:stCondLst>
                                        </p:cTn>
                                        <p:tgtEl>
                                          <p:spTgt spid="180226"/>
                                        </p:tgtEl>
                                        <p:attrNameLst>
                                          <p:attrName>style.visibility</p:attrName>
                                        </p:attrNameLst>
                                      </p:cBhvr>
                                      <p:to>
                                        <p:strVal val="visible"/>
                                      </p:to>
                                    </p:set>
                                    <p:anim calcmode="lin" valueType="num">
                                      <p:cBhvr>
                                        <p:cTn id="7" dur="500" fill="hold"/>
                                        <p:tgtEl>
                                          <p:spTgt spid="180226"/>
                                        </p:tgtEl>
                                        <p:attrNameLst>
                                          <p:attrName>ppt_x</p:attrName>
                                        </p:attrNameLst>
                                      </p:cBhvr>
                                      <p:tavLst>
                                        <p:tav tm="0">
                                          <p:val>
                                            <p:strVal val="#ppt_x"/>
                                          </p:val>
                                        </p:tav>
                                        <p:tav tm="100000">
                                          <p:val>
                                            <p:strVal val="#ppt_x"/>
                                          </p:val>
                                        </p:tav>
                                      </p:tavLst>
                                    </p:anim>
                                    <p:anim calcmode="lin" valueType="num">
                                      <p:cBhvr>
                                        <p:cTn id="8" dur="500" fill="hold"/>
                                        <p:tgtEl>
                                          <p:spTgt spid="180226"/>
                                        </p:tgtEl>
                                        <p:attrNameLst>
                                          <p:attrName>ppt_y</p:attrName>
                                        </p:attrNameLst>
                                      </p:cBhvr>
                                      <p:tavLst>
                                        <p:tav tm="0">
                                          <p:val>
                                            <p:strVal val="#ppt_y-#ppt_h/2"/>
                                          </p:val>
                                        </p:tav>
                                        <p:tav tm="100000">
                                          <p:val>
                                            <p:strVal val="#ppt_y"/>
                                          </p:val>
                                        </p:tav>
                                      </p:tavLst>
                                    </p:anim>
                                    <p:anim calcmode="lin" valueType="num">
                                      <p:cBhvr>
                                        <p:cTn id="9" dur="500" fill="hold"/>
                                        <p:tgtEl>
                                          <p:spTgt spid="180226"/>
                                        </p:tgtEl>
                                        <p:attrNameLst>
                                          <p:attrName>ppt_w</p:attrName>
                                        </p:attrNameLst>
                                      </p:cBhvr>
                                      <p:tavLst>
                                        <p:tav tm="0">
                                          <p:val>
                                            <p:strVal val="#ppt_w"/>
                                          </p:val>
                                        </p:tav>
                                        <p:tav tm="100000">
                                          <p:val>
                                            <p:strVal val="#ppt_w"/>
                                          </p:val>
                                        </p:tav>
                                      </p:tavLst>
                                    </p:anim>
                                    <p:anim calcmode="lin" valueType="num">
                                      <p:cBhvr>
                                        <p:cTn id="10" dur="500" fill="hold"/>
                                        <p:tgtEl>
                                          <p:spTgt spid="180226"/>
                                        </p:tgtEl>
                                        <p:attrNameLst>
                                          <p:attrName>ppt_h</p:attrName>
                                        </p:attrNameLst>
                                      </p:cBhvr>
                                      <p:tavLst>
                                        <p:tav tm="0">
                                          <p:val>
                                            <p:fltVal val="0"/>
                                          </p:val>
                                        </p:tav>
                                        <p:tav tm="100000">
                                          <p:val>
                                            <p:strVal val="#ppt_h"/>
                                          </p:val>
                                        </p:tav>
                                      </p:tavLst>
                                    </p:anim>
                                  </p:childTnLst>
                                </p:cTn>
                              </p:par>
                            </p:childTnLst>
                          </p:cTn>
                        </p:par>
                      </p:childTnLst>
                    </p:cTn>
                  </p:par>
                  <p:par>
                    <p:cTn id="11" fill="hold" nodeType="clickPar">
                      <p:stCondLst>
                        <p:cond delay="indefinite"/>
                      </p:stCondLst>
                      <p:childTnLst>
                        <p:par>
                          <p:cTn id="12" fill="hold" nodeType="withGroup">
                            <p:stCondLst>
                              <p:cond delay="0"/>
                            </p:stCondLst>
                            <p:childTnLst>
                              <p:par>
                                <p:cTn id="13" presetID="17" presetClass="entr" presetSubtype="1" fill="hold" nodeType="clickEffect">
                                  <p:stCondLst>
                                    <p:cond delay="0"/>
                                  </p:stCondLst>
                                  <p:childTnLst>
                                    <p:set>
                                      <p:cBhvr>
                                        <p:cTn id="14" dur="1" fill="hold">
                                          <p:stCondLst>
                                            <p:cond delay="0"/>
                                          </p:stCondLst>
                                        </p:cTn>
                                        <p:tgtEl>
                                          <p:spTgt spid="180235"/>
                                        </p:tgtEl>
                                        <p:attrNameLst>
                                          <p:attrName>style.visibility</p:attrName>
                                        </p:attrNameLst>
                                      </p:cBhvr>
                                      <p:to>
                                        <p:strVal val="visible"/>
                                      </p:to>
                                    </p:set>
                                    <p:anim calcmode="lin" valueType="num">
                                      <p:cBhvr>
                                        <p:cTn id="15" dur="500" fill="hold"/>
                                        <p:tgtEl>
                                          <p:spTgt spid="180235"/>
                                        </p:tgtEl>
                                        <p:attrNameLst>
                                          <p:attrName>ppt_x</p:attrName>
                                        </p:attrNameLst>
                                      </p:cBhvr>
                                      <p:tavLst>
                                        <p:tav tm="0">
                                          <p:val>
                                            <p:strVal val="#ppt_x"/>
                                          </p:val>
                                        </p:tav>
                                        <p:tav tm="100000">
                                          <p:val>
                                            <p:strVal val="#ppt_x"/>
                                          </p:val>
                                        </p:tav>
                                      </p:tavLst>
                                    </p:anim>
                                    <p:anim calcmode="lin" valueType="num">
                                      <p:cBhvr>
                                        <p:cTn id="16" dur="500" fill="hold"/>
                                        <p:tgtEl>
                                          <p:spTgt spid="180235"/>
                                        </p:tgtEl>
                                        <p:attrNameLst>
                                          <p:attrName>ppt_y</p:attrName>
                                        </p:attrNameLst>
                                      </p:cBhvr>
                                      <p:tavLst>
                                        <p:tav tm="0">
                                          <p:val>
                                            <p:strVal val="#ppt_y-#ppt_h/2"/>
                                          </p:val>
                                        </p:tav>
                                        <p:tav tm="100000">
                                          <p:val>
                                            <p:strVal val="#ppt_y"/>
                                          </p:val>
                                        </p:tav>
                                      </p:tavLst>
                                    </p:anim>
                                    <p:anim calcmode="lin" valueType="num">
                                      <p:cBhvr>
                                        <p:cTn id="17" dur="500" fill="hold"/>
                                        <p:tgtEl>
                                          <p:spTgt spid="180235"/>
                                        </p:tgtEl>
                                        <p:attrNameLst>
                                          <p:attrName>ppt_w</p:attrName>
                                        </p:attrNameLst>
                                      </p:cBhvr>
                                      <p:tavLst>
                                        <p:tav tm="0">
                                          <p:val>
                                            <p:strVal val="#ppt_w"/>
                                          </p:val>
                                        </p:tav>
                                        <p:tav tm="100000">
                                          <p:val>
                                            <p:strVal val="#ppt_w"/>
                                          </p:val>
                                        </p:tav>
                                      </p:tavLst>
                                    </p:anim>
                                    <p:anim calcmode="lin" valueType="num">
                                      <p:cBhvr>
                                        <p:cTn id="18" dur="500" fill="hold"/>
                                        <p:tgtEl>
                                          <p:spTgt spid="180235"/>
                                        </p:tgtEl>
                                        <p:attrNameLst>
                                          <p:attrName>ppt_h</p:attrName>
                                        </p:attrNameLst>
                                      </p:cBhvr>
                                      <p:tavLst>
                                        <p:tav tm="0">
                                          <p:val>
                                            <p:fltVal val="0"/>
                                          </p:val>
                                        </p:tav>
                                        <p:tav tm="100000">
                                          <p:val>
                                            <p:strVal val="#ppt_h"/>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180234"/>
                                        </p:tgtEl>
                                        <p:attrNameLst>
                                          <p:attrName>style.visibility</p:attrName>
                                        </p:attrNameLst>
                                      </p:cBhvr>
                                      <p:to>
                                        <p:strVal val="visible"/>
                                      </p:to>
                                    </p:set>
                                    <p:anim calcmode="lin" valueType="num">
                                      <p:cBhvr additive="base">
                                        <p:cTn id="23" dur="500" fill="hold"/>
                                        <p:tgtEl>
                                          <p:spTgt spid="180234"/>
                                        </p:tgtEl>
                                        <p:attrNameLst>
                                          <p:attrName>ppt_x</p:attrName>
                                        </p:attrNameLst>
                                      </p:cBhvr>
                                      <p:tavLst>
                                        <p:tav tm="0">
                                          <p:val>
                                            <p:strVal val="#ppt_x"/>
                                          </p:val>
                                        </p:tav>
                                        <p:tav tm="100000">
                                          <p:val>
                                            <p:strVal val="#ppt_x"/>
                                          </p:val>
                                        </p:tav>
                                      </p:tavLst>
                                    </p:anim>
                                    <p:anim calcmode="lin" valueType="num">
                                      <p:cBhvr additive="base">
                                        <p:cTn id="24" dur="500" fill="hold"/>
                                        <p:tgtEl>
                                          <p:spTgt spid="180234"/>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3"/>
                                        </p:tgtEl>
                                        <p:attrNameLst>
                                          <p:attrName>style.visibility</p:attrName>
                                        </p:attrNameLst>
                                      </p:cBhvr>
                                      <p:to>
                                        <p:strVal val="visible"/>
                                      </p:to>
                                    </p:set>
                                    <p:anim calcmode="lin" valueType="num">
                                      <p:cBhvr additive="base">
                                        <p:cTn id="29" dur="500" fill="hold"/>
                                        <p:tgtEl>
                                          <p:spTgt spid="3"/>
                                        </p:tgtEl>
                                        <p:attrNameLst>
                                          <p:attrName>ppt_x</p:attrName>
                                        </p:attrNameLst>
                                      </p:cBhvr>
                                      <p:tavLst>
                                        <p:tav tm="0">
                                          <p:val>
                                            <p:strVal val="#ppt_x"/>
                                          </p:val>
                                        </p:tav>
                                        <p:tav tm="100000">
                                          <p:val>
                                            <p:strVal val="#ppt_x"/>
                                          </p:val>
                                        </p:tav>
                                      </p:tavLst>
                                    </p:anim>
                                    <p:anim calcmode="lin" valueType="num">
                                      <p:cBhvr additive="base">
                                        <p:cTn id="30"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0234" grpId="0" animBg="1" autoUpdateAnimBg="0"/>
      <p:bldP spid="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lvl="0"/>
            <a:r>
              <a:rPr lang="en-US" altLang="zh-CN" dirty="0"/>
              <a:t>(3)</a:t>
            </a:r>
            <a:r>
              <a:rPr lang="zh-CN" altLang="zh-CN" dirty="0"/>
              <a:t>状态空间模型</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395536" y="2017713"/>
                <a:ext cx="8559552" cy="4114800"/>
              </a:xfrm>
            </p:spPr>
            <p:txBody>
              <a:bodyPr/>
              <a:lstStyle/>
              <a:p>
                <a:r>
                  <a:rPr lang="zh-CN" altLang="zh-CN" sz="2800" dirty="0"/>
                  <a:t>对于一个连续系统，（</a:t>
                </a:r>
                <a:r>
                  <a:rPr lang="en-US" altLang="zh-CN" sz="2800" dirty="0"/>
                  <a:t>3.1.1</a:t>
                </a:r>
                <a:r>
                  <a:rPr lang="zh-CN" altLang="zh-CN" sz="2800" dirty="0"/>
                  <a:t>）式与（</a:t>
                </a:r>
                <a:r>
                  <a:rPr lang="en-US" altLang="zh-CN" sz="2800" dirty="0"/>
                  <a:t>3.1.5</a:t>
                </a:r>
                <a:r>
                  <a:rPr lang="zh-CN" altLang="zh-CN" sz="2800" dirty="0"/>
                  <a:t>）式仅仅描述了它们的外部特性，只是确定了系统输入</a:t>
                </a:r>
                <a14:m>
                  <m:oMath xmlns:m="http://schemas.openxmlformats.org/officeDocument/2006/math">
                    <m:r>
                      <a:rPr lang="en-US" altLang="zh-CN" sz="2800" i="1">
                        <a:latin typeface="Cambria Math"/>
                      </a:rPr>
                      <m:t>𝑢</m:t>
                    </m:r>
                    <m:r>
                      <a:rPr lang="en-US" altLang="zh-CN" sz="2800" i="1">
                        <a:latin typeface="Cambria Math"/>
                      </a:rPr>
                      <m:t>(</m:t>
                    </m:r>
                    <m:r>
                      <a:rPr lang="en-US" altLang="zh-CN" sz="2800" i="1">
                        <a:latin typeface="Cambria Math"/>
                      </a:rPr>
                      <m:t>𝑡</m:t>
                    </m:r>
                    <m:r>
                      <a:rPr lang="en-US" altLang="zh-CN" sz="2800" i="1">
                        <a:latin typeface="Cambria Math"/>
                      </a:rPr>
                      <m:t>)</m:t>
                    </m:r>
                  </m:oMath>
                </a14:m>
                <a:r>
                  <a:rPr lang="zh-CN" altLang="zh-CN" sz="2800" dirty="0"/>
                  <a:t>与系统输出</a:t>
                </a:r>
                <a14:m>
                  <m:oMath xmlns:m="http://schemas.openxmlformats.org/officeDocument/2006/math">
                    <m:r>
                      <a:rPr lang="en-US" altLang="zh-CN" sz="2800" b="0" i="1" smtClean="0">
                        <a:latin typeface="Cambria Math"/>
                      </a:rPr>
                      <m:t>𝑦</m:t>
                    </m:r>
                    <m:r>
                      <a:rPr lang="en-US" altLang="zh-CN" sz="2800" i="1">
                        <a:latin typeface="Cambria Math"/>
                      </a:rPr>
                      <m:t>(</m:t>
                    </m:r>
                    <m:r>
                      <a:rPr lang="en-US" altLang="zh-CN" sz="2800" i="1">
                        <a:latin typeface="Cambria Math"/>
                      </a:rPr>
                      <m:t>𝑡</m:t>
                    </m:r>
                    <m:r>
                      <a:rPr lang="en-US" altLang="zh-CN" sz="2800" i="1">
                        <a:latin typeface="Cambria Math"/>
                      </a:rPr>
                      <m:t>)</m:t>
                    </m:r>
                  </m:oMath>
                </a14:m>
                <a:r>
                  <a:rPr lang="zh-CN" altLang="zh-CN" sz="2800" dirty="0"/>
                  <a:t>变量之间的关系，故称为</a:t>
                </a:r>
                <a:r>
                  <a:rPr lang="zh-CN" altLang="zh-CN" sz="2800" b="1" dirty="0">
                    <a:solidFill>
                      <a:srgbClr val="FF0000"/>
                    </a:solidFill>
                  </a:rPr>
                  <a:t>系统外部模型。</a:t>
                </a:r>
                <a:endParaRPr lang="en-US" altLang="zh-CN" sz="2800" b="1" dirty="0">
                  <a:solidFill>
                    <a:srgbClr val="FF0000"/>
                  </a:solidFill>
                </a:endParaRPr>
              </a:p>
              <a:p>
                <a:r>
                  <a:rPr lang="zh-CN" altLang="zh-CN" sz="2800" dirty="0"/>
                  <a:t>为了描述系统的内部特性，下面引入系统的</a:t>
                </a:r>
                <a:r>
                  <a:rPr lang="zh-CN" altLang="zh-CN" sz="2800" b="1" dirty="0">
                    <a:solidFill>
                      <a:srgbClr val="FF0000"/>
                    </a:solidFill>
                  </a:rPr>
                  <a:t>内部变量—状态变量</a:t>
                </a:r>
                <a:r>
                  <a:rPr lang="zh-CN" altLang="zh-CN" sz="2800" dirty="0"/>
                  <a:t>。一个</a:t>
                </a:r>
                <a:r>
                  <a:rPr lang="zh-CN" altLang="zh-CN" sz="2800" b="1" dirty="0">
                    <a:solidFill>
                      <a:srgbClr val="FF0000"/>
                    </a:solidFill>
                  </a:rPr>
                  <a:t>系统的状态是指能够完全描述系统行为的最小的一组变量</a:t>
                </a:r>
                <a:r>
                  <a:rPr lang="zh-CN" altLang="zh-CN" sz="2800" dirty="0"/>
                  <a:t>，这里用向量</a:t>
                </a:r>
                <a14:m>
                  <m:oMath xmlns:m="http://schemas.openxmlformats.org/officeDocument/2006/math">
                    <m:r>
                      <a:rPr lang="en-US" altLang="zh-CN" sz="2800" b="0" i="1" smtClean="0">
                        <a:latin typeface="Cambria Math"/>
                      </a:rPr>
                      <m:t>𝑋</m:t>
                    </m:r>
                  </m:oMath>
                </a14:m>
                <a:r>
                  <a:rPr lang="zh-CN" altLang="zh-CN" sz="2800" dirty="0"/>
                  <a:t>表示。</a:t>
                </a:r>
                <a:endParaRPr lang="en-US" altLang="zh-CN" sz="2800" dirty="0"/>
              </a:p>
              <a:p>
                <a:r>
                  <a:rPr lang="zh-CN" altLang="zh-CN" sz="2800" dirty="0"/>
                  <a:t>状态空间表达式可以用状态方程与输出方程</a:t>
                </a:r>
                <a:r>
                  <a:rPr lang="zh-CN" altLang="en-US" sz="2800" dirty="0"/>
                  <a:t>表述</a:t>
                </a:r>
                <a:r>
                  <a:rPr lang="zh-CN" altLang="zh-CN" sz="2800" dirty="0"/>
                  <a:t>：</a:t>
                </a:r>
              </a:p>
              <a:p>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395536" y="2017713"/>
                <a:ext cx="8559552" cy="4114800"/>
              </a:xfrm>
              <a:blipFill>
                <a:blip r:embed="rId2"/>
                <a:stretch>
                  <a:fillRect l="-356" t="-1926" r="-712"/>
                </a:stretch>
              </a:blipFill>
            </p:spPr>
            <p:txBody>
              <a:bodyPr/>
              <a:lstStyle/>
              <a:p>
                <a:r>
                  <a:rPr lang="zh-CN" altLang="en-US">
                    <a:noFill/>
                  </a:rPr>
                  <a:t> </a:t>
                </a:r>
              </a:p>
            </p:txBody>
          </p:sp>
        </mc:Fallback>
      </mc:AlternateContent>
      <p:sp>
        <p:nvSpPr>
          <p:cNvPr id="4" name="灯片编号占位符 3"/>
          <p:cNvSpPr>
            <a:spLocks noGrp="1"/>
          </p:cNvSpPr>
          <p:nvPr>
            <p:ph type="sldNum" sz="quarter" idx="12"/>
          </p:nvPr>
        </p:nvSpPr>
        <p:spPr/>
        <p:txBody>
          <a:bodyPr/>
          <a:lstStyle/>
          <a:p>
            <a:pPr>
              <a:defRPr/>
            </a:pPr>
            <a:fld id="{B5E95236-D0C1-4D31-8D61-5EF5DA33B082}" type="slidenum">
              <a:rPr lang="en-US" altLang="zh-CN" smtClean="0"/>
              <a:pPr>
                <a:defRPr/>
              </a:pPr>
              <a:t>6</a:t>
            </a:fld>
            <a:endParaRPr lang="en-US" altLang="zh-CN"/>
          </a:p>
        </p:txBody>
      </p:sp>
    </p:spTree>
    <p:extLst>
      <p:ext uri="{BB962C8B-B14F-4D97-AF65-F5344CB8AC3E}">
        <p14:creationId xmlns:p14="http://schemas.microsoft.com/office/powerpoint/2010/main" val="406807923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1371600" y="836712"/>
            <a:ext cx="3276600" cy="533400"/>
          </a:xfrm>
          <a:gradFill rotWithShape="0">
            <a:gsLst>
              <a:gs pos="0">
                <a:srgbClr val="005CBF"/>
              </a:gs>
              <a:gs pos="12500">
                <a:srgbClr val="0087E6"/>
              </a:gs>
              <a:gs pos="37500">
                <a:srgbClr val="21D6E0"/>
              </a:gs>
              <a:gs pos="50000">
                <a:srgbClr val="03D4A8"/>
              </a:gs>
              <a:gs pos="62500">
                <a:srgbClr val="21D6E0"/>
              </a:gs>
              <a:gs pos="87500">
                <a:srgbClr val="0087E6"/>
              </a:gs>
              <a:gs pos="100000">
                <a:srgbClr val="005CBF"/>
              </a:gs>
            </a:gsLst>
            <a:lin ang="5400000" scaled="1"/>
          </a:gradFill>
          <a:scene3d>
            <a:camera prst="legacyObliqueTopRight"/>
            <a:lightRig rig="legacyFlat3" dir="b"/>
          </a:scene3d>
          <a:sp3d extrusionH="227000" prstMaterial="legacyMatte">
            <a:bevelT w="13500" h="13500" prst="angle"/>
            <a:bevelB w="13500" h="13500" prst="angle"/>
            <a:extrusionClr>
              <a:srgbClr val="03D4A8"/>
            </a:extrusionClr>
            <a:contourClr>
              <a:srgbClr val="005CBF"/>
            </a:contourClr>
          </a:sp3d>
        </p:spPr>
        <p:txBody>
          <a:bodyPr>
            <a:flatTx/>
          </a:bodyPr>
          <a:lstStyle/>
          <a:p>
            <a:pPr algn="l" eaLnBrk="1" hangingPunct="1"/>
            <a:r>
              <a:rPr lang="zh-CN" altLang="en-US" sz="3200" b="1" dirty="0">
                <a:solidFill>
                  <a:srgbClr val="FF0066"/>
                </a:solidFill>
                <a:ea typeface="楷体_GB2312" pitchFamily="49" charset="-122"/>
              </a:rPr>
              <a:t>梯形法</a:t>
            </a:r>
          </a:p>
        </p:txBody>
      </p:sp>
      <p:sp>
        <p:nvSpPr>
          <p:cNvPr id="21507" name="Rectangle 3"/>
          <p:cNvSpPr>
            <a:spLocks noGrp="1" noChangeArrowheads="1"/>
          </p:cNvSpPr>
          <p:nvPr>
            <p:ph type="body" idx="1"/>
          </p:nvPr>
        </p:nvSpPr>
        <p:spPr>
          <a:xfrm>
            <a:off x="609600" y="3068960"/>
            <a:ext cx="8077200" cy="2286000"/>
          </a:xfrm>
        </p:spPr>
        <p:txBody>
          <a:bodyPr/>
          <a:lstStyle/>
          <a:p>
            <a:pPr eaLnBrk="1" hangingPunct="1">
              <a:lnSpc>
                <a:spcPct val="150000"/>
              </a:lnSpc>
              <a:buFontTx/>
              <a:buNone/>
            </a:pPr>
            <a:r>
              <a:rPr lang="en-US" altLang="zh-CN" sz="2800" b="1" dirty="0">
                <a:solidFill>
                  <a:srgbClr val="FF0066"/>
                </a:solidFill>
                <a:latin typeface="Courier New" panose="02070309020205020404" pitchFamily="49" charset="0"/>
              </a:rPr>
              <a:t>1</a:t>
            </a:r>
            <a:r>
              <a:rPr lang="zh-CN" altLang="en-US" sz="2800" b="1" dirty="0">
                <a:solidFill>
                  <a:srgbClr val="FF0066"/>
                </a:solidFill>
                <a:latin typeface="Courier New" panose="02070309020205020404" pitchFamily="49" charset="0"/>
              </a:rPr>
              <a:t>、从欧拉法到梯形法</a:t>
            </a:r>
          </a:p>
          <a:p>
            <a:pPr eaLnBrk="1" hangingPunct="1">
              <a:lnSpc>
                <a:spcPct val="150000"/>
              </a:lnSpc>
              <a:buFontTx/>
              <a:buNone/>
            </a:pPr>
            <a:r>
              <a:rPr lang="en-US" altLang="zh-CN" sz="2800" b="1" dirty="0">
                <a:solidFill>
                  <a:srgbClr val="FF0066"/>
                </a:solidFill>
                <a:latin typeface="Courier New" panose="02070309020205020404" pitchFamily="49" charset="0"/>
              </a:rPr>
              <a:t>2</a:t>
            </a:r>
            <a:r>
              <a:rPr lang="zh-CN" altLang="en-US" sz="2800" b="1" dirty="0">
                <a:solidFill>
                  <a:srgbClr val="FF0066"/>
                </a:solidFill>
                <a:latin typeface="Courier New" panose="02070309020205020404" pitchFamily="49" charset="0"/>
              </a:rPr>
              <a:t>、梯形法的预估－校正公式</a:t>
            </a:r>
          </a:p>
          <a:p>
            <a:pPr eaLnBrk="1" hangingPunct="1">
              <a:lnSpc>
                <a:spcPct val="150000"/>
              </a:lnSpc>
              <a:buFontTx/>
              <a:buNone/>
            </a:pPr>
            <a:r>
              <a:rPr lang="en-US" altLang="zh-CN" sz="2800" b="1" dirty="0">
                <a:solidFill>
                  <a:srgbClr val="FF0066"/>
                </a:solidFill>
                <a:latin typeface="Courier New" panose="02070309020205020404" pitchFamily="49" charset="0"/>
              </a:rPr>
              <a:t>3</a:t>
            </a:r>
            <a:r>
              <a:rPr lang="zh-CN" altLang="en-US" sz="2800" b="1" dirty="0">
                <a:solidFill>
                  <a:srgbClr val="FF0066"/>
                </a:solidFill>
                <a:latin typeface="Courier New" panose="02070309020205020404" pitchFamily="49" charset="0"/>
              </a:rPr>
              <a:t>、梯形法思想的推广</a:t>
            </a:r>
          </a:p>
        </p:txBody>
      </p:sp>
      <p:sp>
        <p:nvSpPr>
          <p:cNvPr id="21508" name="Text Box 4"/>
          <p:cNvSpPr txBox="1">
            <a:spLocks noChangeArrowheads="1"/>
          </p:cNvSpPr>
          <p:nvPr/>
        </p:nvSpPr>
        <p:spPr bwMode="auto">
          <a:xfrm>
            <a:off x="5638800" y="1916832"/>
            <a:ext cx="3095625" cy="1160463"/>
          </a:xfrm>
          <a:prstGeom prst="rect">
            <a:avLst/>
          </a:prstGeom>
          <a:solidFill>
            <a:srgbClr val="FFFF99"/>
          </a:solidFill>
          <a:ln>
            <a:noFill/>
          </a:ln>
          <a:effectLst/>
          <a:extLst>
            <a:ext uri="{91240B29-F687-4F45-9708-019B960494DF}">
              <a14:hiddenLine xmlns:a14="http://schemas.microsoft.com/office/drawing/2010/main" w="38100">
                <a:solidFill>
                  <a:schemeClr val="accent2"/>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kumimoji="1" sz="2400" b="1" baseline="30000">
                <a:solidFill>
                  <a:schemeClr val="accent2"/>
                </a:solidFill>
                <a:latin typeface="Times New Roman" panose="02020603050405020304" pitchFamily="18" charset="0"/>
                <a:ea typeface="楷体_GB2312" pitchFamily="49" charset="-122"/>
              </a:defRPr>
            </a:lvl1pPr>
            <a:lvl2pPr marL="742950" indent="-285750" eaLnBrk="0" hangingPunct="0">
              <a:defRPr kumimoji="1" sz="2400" b="1" baseline="30000">
                <a:solidFill>
                  <a:schemeClr val="accent2"/>
                </a:solidFill>
                <a:latin typeface="Times New Roman" panose="02020603050405020304" pitchFamily="18" charset="0"/>
                <a:ea typeface="楷体_GB2312" pitchFamily="49" charset="-122"/>
              </a:defRPr>
            </a:lvl2pPr>
            <a:lvl3pPr marL="1143000" indent="-228600" eaLnBrk="0" hangingPunct="0">
              <a:defRPr kumimoji="1" sz="2400" b="1" baseline="30000">
                <a:solidFill>
                  <a:schemeClr val="accent2"/>
                </a:solidFill>
                <a:latin typeface="Times New Roman" panose="02020603050405020304" pitchFamily="18" charset="0"/>
                <a:ea typeface="楷体_GB2312" pitchFamily="49" charset="-122"/>
              </a:defRPr>
            </a:lvl3pPr>
            <a:lvl4pPr marL="1600200" indent="-228600" eaLnBrk="0" hangingPunct="0">
              <a:defRPr kumimoji="1" sz="2400" b="1" baseline="30000">
                <a:solidFill>
                  <a:schemeClr val="accent2"/>
                </a:solidFill>
                <a:latin typeface="Times New Roman" panose="02020603050405020304" pitchFamily="18" charset="0"/>
                <a:ea typeface="楷体_GB2312" pitchFamily="49" charset="-122"/>
              </a:defRPr>
            </a:lvl4pPr>
            <a:lvl5pPr marL="2057400" indent="-228600" eaLnBrk="0" hangingPunct="0">
              <a:defRPr kumimoji="1" sz="2400" b="1" baseline="30000">
                <a:solidFill>
                  <a:schemeClr val="accent2"/>
                </a:solidFill>
                <a:latin typeface="Times New Roman" panose="02020603050405020304" pitchFamily="18" charset="0"/>
                <a:ea typeface="楷体_GB2312" pitchFamily="49" charset="-122"/>
              </a:defRPr>
            </a:lvl5pPr>
            <a:lvl6pPr marL="25146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6pPr>
            <a:lvl7pPr marL="29718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7pPr>
            <a:lvl8pPr marL="34290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8pPr>
            <a:lvl9pPr marL="38862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9pPr>
          </a:lstStyle>
          <a:p>
            <a:pPr algn="l" eaLnBrk="1" hangingPunct="1"/>
            <a:r>
              <a:rPr lang="en-US" altLang="zh-CN" sz="2800" baseline="0" dirty="0" err="1">
                <a:solidFill>
                  <a:srgbClr val="FF0066"/>
                </a:solidFill>
                <a:latin typeface="Courier New" panose="02070309020205020404" pitchFamily="49" charset="0"/>
                <a:ea typeface="宋体" panose="02010600030101010101" pitchFamily="2" charset="-122"/>
              </a:rPr>
              <a:t>dy</a:t>
            </a:r>
            <a:r>
              <a:rPr lang="en-US" altLang="zh-CN" sz="2800" baseline="0" dirty="0">
                <a:solidFill>
                  <a:srgbClr val="FF0066"/>
                </a:solidFill>
                <a:latin typeface="Courier New" panose="02070309020205020404" pitchFamily="49" charset="0"/>
                <a:ea typeface="宋体" panose="02010600030101010101" pitchFamily="2" charset="-122"/>
              </a:rPr>
              <a:t>/</a:t>
            </a:r>
            <a:r>
              <a:rPr lang="en-US" altLang="zh-CN" sz="2800" baseline="0" dirty="0" err="1">
                <a:solidFill>
                  <a:srgbClr val="FF0066"/>
                </a:solidFill>
                <a:latin typeface="Courier New" panose="02070309020205020404" pitchFamily="49" charset="0"/>
                <a:ea typeface="宋体" panose="02010600030101010101" pitchFamily="2" charset="-122"/>
              </a:rPr>
              <a:t>dt</a:t>
            </a:r>
            <a:r>
              <a:rPr lang="zh-CN" altLang="en-US" sz="2800" baseline="0" dirty="0">
                <a:solidFill>
                  <a:srgbClr val="FF0066"/>
                </a:solidFill>
                <a:latin typeface="Courier New" panose="02070309020205020404" pitchFamily="49" charset="0"/>
                <a:ea typeface="宋体" panose="02010600030101010101" pitchFamily="2" charset="-122"/>
              </a:rPr>
              <a:t>＝</a:t>
            </a:r>
            <a:r>
              <a:rPr lang="en-US" altLang="zh-CN" sz="2800" baseline="0" dirty="0">
                <a:solidFill>
                  <a:srgbClr val="FF0066"/>
                </a:solidFill>
                <a:latin typeface="Courier New" panose="02070309020205020404" pitchFamily="49" charset="0"/>
                <a:ea typeface="宋体" panose="02010600030101010101" pitchFamily="2" charset="-122"/>
              </a:rPr>
              <a:t>f(</a:t>
            </a:r>
            <a:r>
              <a:rPr lang="en-US" altLang="zh-CN" sz="2800" baseline="0" dirty="0" err="1">
                <a:solidFill>
                  <a:srgbClr val="FF0066"/>
                </a:solidFill>
                <a:latin typeface="Courier New" panose="02070309020205020404" pitchFamily="49" charset="0"/>
                <a:ea typeface="宋体" panose="02010600030101010101" pitchFamily="2" charset="-122"/>
              </a:rPr>
              <a:t>t,y</a:t>
            </a:r>
            <a:r>
              <a:rPr lang="en-US" altLang="zh-CN" sz="2800" baseline="0" dirty="0">
                <a:solidFill>
                  <a:srgbClr val="FF0066"/>
                </a:solidFill>
                <a:latin typeface="Courier New" panose="02070309020205020404" pitchFamily="49" charset="0"/>
                <a:ea typeface="宋体" panose="02010600030101010101" pitchFamily="2" charset="-122"/>
              </a:rPr>
              <a:t>) </a:t>
            </a:r>
          </a:p>
          <a:p>
            <a:pPr algn="l" eaLnBrk="1" hangingPunct="1"/>
            <a:r>
              <a:rPr lang="en-US" altLang="zh-CN" sz="2800" baseline="0" dirty="0">
                <a:solidFill>
                  <a:srgbClr val="FF0066"/>
                </a:solidFill>
                <a:latin typeface="Courier New" panose="02070309020205020404" pitchFamily="49" charset="0"/>
                <a:ea typeface="宋体" panose="02010600030101010101" pitchFamily="2" charset="-122"/>
              </a:rPr>
              <a:t>y(t</a:t>
            </a:r>
            <a:r>
              <a:rPr lang="en-US" altLang="zh-CN" sz="2800" baseline="-25000" dirty="0">
                <a:solidFill>
                  <a:srgbClr val="FF0066"/>
                </a:solidFill>
                <a:latin typeface="Courier New" panose="02070309020205020404" pitchFamily="49" charset="0"/>
                <a:ea typeface="宋体" panose="02010600030101010101" pitchFamily="2" charset="-122"/>
              </a:rPr>
              <a:t>0</a:t>
            </a:r>
            <a:r>
              <a:rPr lang="en-US" altLang="zh-CN" sz="2800" baseline="0" dirty="0">
                <a:solidFill>
                  <a:srgbClr val="FF0066"/>
                </a:solidFill>
                <a:latin typeface="Courier New" panose="02070309020205020404" pitchFamily="49" charset="0"/>
                <a:ea typeface="宋体" panose="02010600030101010101" pitchFamily="2" charset="-122"/>
              </a:rPr>
              <a:t>)</a:t>
            </a:r>
            <a:r>
              <a:rPr lang="zh-CN" altLang="en-US" sz="2800" baseline="0" dirty="0">
                <a:solidFill>
                  <a:srgbClr val="FF0066"/>
                </a:solidFill>
                <a:latin typeface="Courier New" panose="02070309020205020404" pitchFamily="49" charset="0"/>
                <a:ea typeface="宋体" panose="02010600030101010101" pitchFamily="2" charset="-122"/>
              </a:rPr>
              <a:t>＝</a:t>
            </a:r>
            <a:r>
              <a:rPr lang="en-US" altLang="zh-CN" sz="2800" baseline="0" dirty="0">
                <a:solidFill>
                  <a:srgbClr val="FF0066"/>
                </a:solidFill>
                <a:latin typeface="Courier New" panose="02070309020205020404" pitchFamily="49" charset="0"/>
                <a:ea typeface="宋体" panose="02010600030101010101" pitchFamily="2" charset="-122"/>
              </a:rPr>
              <a:t>y</a:t>
            </a:r>
            <a:r>
              <a:rPr lang="en-US" altLang="zh-CN" sz="2800" baseline="-25000" dirty="0">
                <a:solidFill>
                  <a:srgbClr val="FF0066"/>
                </a:solidFill>
                <a:latin typeface="Courier New" panose="02070309020205020404" pitchFamily="49" charset="0"/>
                <a:ea typeface="宋体" panose="02010600030101010101" pitchFamily="2" charset="-122"/>
              </a:rPr>
              <a:t>0</a:t>
            </a:r>
          </a:p>
        </p:txBody>
      </p:sp>
      <p:sp>
        <p:nvSpPr>
          <p:cNvPr id="2" name="灯片编号占位符 1"/>
          <p:cNvSpPr>
            <a:spLocks noGrp="1"/>
          </p:cNvSpPr>
          <p:nvPr>
            <p:ph type="sldNum" sz="quarter" idx="12"/>
          </p:nvPr>
        </p:nvSpPr>
        <p:spPr/>
        <p:txBody>
          <a:bodyPr/>
          <a:lstStyle>
            <a:lvl1pPr eaLnBrk="0" hangingPunct="0">
              <a:defRPr kumimoji="1" sz="2400" b="1" baseline="30000">
                <a:solidFill>
                  <a:schemeClr val="accent2"/>
                </a:solidFill>
                <a:latin typeface="Times New Roman" panose="02020603050405020304" pitchFamily="18" charset="0"/>
                <a:ea typeface="楷体_GB2312" pitchFamily="49" charset="-122"/>
              </a:defRPr>
            </a:lvl1pPr>
            <a:lvl2pPr marL="742950" indent="-285750" eaLnBrk="0" hangingPunct="0">
              <a:defRPr kumimoji="1" sz="2400" b="1" baseline="30000">
                <a:solidFill>
                  <a:schemeClr val="accent2"/>
                </a:solidFill>
                <a:latin typeface="Times New Roman" panose="02020603050405020304" pitchFamily="18" charset="0"/>
                <a:ea typeface="楷体_GB2312" pitchFamily="49" charset="-122"/>
              </a:defRPr>
            </a:lvl2pPr>
            <a:lvl3pPr marL="1143000" indent="-228600" eaLnBrk="0" hangingPunct="0">
              <a:defRPr kumimoji="1" sz="2400" b="1" baseline="30000">
                <a:solidFill>
                  <a:schemeClr val="accent2"/>
                </a:solidFill>
                <a:latin typeface="Times New Roman" panose="02020603050405020304" pitchFamily="18" charset="0"/>
                <a:ea typeface="楷体_GB2312" pitchFamily="49" charset="-122"/>
              </a:defRPr>
            </a:lvl3pPr>
            <a:lvl4pPr marL="1600200" indent="-228600" eaLnBrk="0" hangingPunct="0">
              <a:defRPr kumimoji="1" sz="2400" b="1" baseline="30000">
                <a:solidFill>
                  <a:schemeClr val="accent2"/>
                </a:solidFill>
                <a:latin typeface="Times New Roman" panose="02020603050405020304" pitchFamily="18" charset="0"/>
                <a:ea typeface="楷体_GB2312" pitchFamily="49" charset="-122"/>
              </a:defRPr>
            </a:lvl4pPr>
            <a:lvl5pPr marL="2057400" indent="-228600" eaLnBrk="0" hangingPunct="0">
              <a:defRPr kumimoji="1" sz="2400" b="1" baseline="30000">
                <a:solidFill>
                  <a:schemeClr val="accent2"/>
                </a:solidFill>
                <a:latin typeface="Times New Roman" panose="02020603050405020304" pitchFamily="18" charset="0"/>
                <a:ea typeface="楷体_GB2312" pitchFamily="49" charset="-122"/>
              </a:defRPr>
            </a:lvl5pPr>
            <a:lvl6pPr marL="25146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6pPr>
            <a:lvl7pPr marL="29718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7pPr>
            <a:lvl8pPr marL="34290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8pPr>
            <a:lvl9pPr marL="38862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9pPr>
          </a:lstStyle>
          <a:p>
            <a:pPr eaLnBrk="1" hangingPunct="1"/>
            <a:fld id="{0A5C49CE-CB4A-472F-BB4A-DF1CA3237CBC}" type="slidenum">
              <a:rPr lang="en-US" altLang="zh-CN" sz="1400" b="0" baseline="0">
                <a:solidFill>
                  <a:schemeClr val="tx1"/>
                </a:solidFill>
                <a:ea typeface="宋体" panose="02010600030101010101" pitchFamily="2" charset="-122"/>
              </a:rPr>
              <a:pPr eaLnBrk="1" hangingPunct="1"/>
              <a:t>60</a:t>
            </a:fld>
            <a:endParaRPr lang="en-US" altLang="zh-CN" sz="1400" b="0" baseline="0">
              <a:solidFill>
                <a:schemeClr val="tx1"/>
              </a:solidFill>
              <a:ea typeface="宋体" panose="02010600030101010101" pitchFamily="2" charset="-122"/>
            </a:endParaRPr>
          </a:p>
        </p:txBody>
      </p:sp>
    </p:spTree>
    <p:extLst>
      <p:ext uri="{BB962C8B-B14F-4D97-AF65-F5344CB8AC3E}">
        <p14:creationId xmlns:p14="http://schemas.microsoft.com/office/powerpoint/2010/main" val="3219897884"/>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3"/>
          <p:cNvSpPr>
            <a:spLocks noGrp="1" noChangeArrowheads="1"/>
          </p:cNvSpPr>
          <p:nvPr>
            <p:ph type="title"/>
          </p:nvPr>
        </p:nvSpPr>
        <p:spPr>
          <a:xfrm>
            <a:off x="304800" y="609600"/>
            <a:ext cx="4114800" cy="685800"/>
          </a:xfrm>
          <a:gradFill rotWithShape="0">
            <a:gsLst>
              <a:gs pos="0">
                <a:srgbClr val="005CBF"/>
              </a:gs>
              <a:gs pos="12500">
                <a:srgbClr val="0087E6"/>
              </a:gs>
              <a:gs pos="37500">
                <a:srgbClr val="21D6E0"/>
              </a:gs>
              <a:gs pos="50000">
                <a:srgbClr val="03D4A8"/>
              </a:gs>
              <a:gs pos="62500">
                <a:srgbClr val="21D6E0"/>
              </a:gs>
              <a:gs pos="87500">
                <a:srgbClr val="0087E6"/>
              </a:gs>
              <a:gs pos="100000">
                <a:srgbClr val="005CBF"/>
              </a:gs>
            </a:gsLst>
            <a:lin ang="5400000" scaled="1"/>
          </a:gradFill>
          <a:scene3d>
            <a:camera prst="legacyObliqueTopRight"/>
            <a:lightRig rig="legacyFlat3" dir="b"/>
          </a:scene3d>
          <a:sp3d extrusionH="227000" prstMaterial="legacyMatte">
            <a:bevelT w="13500" h="13500" prst="angle"/>
            <a:bevelB w="13500" h="13500" prst="angle"/>
            <a:extrusionClr>
              <a:srgbClr val="03D4A8"/>
            </a:extrusionClr>
            <a:contourClr>
              <a:srgbClr val="005CBF"/>
            </a:contourClr>
          </a:sp3d>
        </p:spPr>
        <p:txBody>
          <a:bodyPr>
            <a:flatTx/>
          </a:bodyPr>
          <a:lstStyle/>
          <a:p>
            <a:pPr algn="l" eaLnBrk="1" hangingPunct="1"/>
            <a:r>
              <a:rPr lang="en-US" altLang="zh-CN" sz="3200" b="1">
                <a:solidFill>
                  <a:srgbClr val="FF0066"/>
                </a:solidFill>
                <a:ea typeface="楷体_GB2312" pitchFamily="49" charset="-122"/>
              </a:rPr>
              <a:t>1</a:t>
            </a:r>
            <a:r>
              <a:rPr lang="zh-CN" altLang="en-US" sz="3200" b="1">
                <a:solidFill>
                  <a:srgbClr val="FF0066"/>
                </a:solidFill>
                <a:ea typeface="楷体_GB2312" pitchFamily="49" charset="-122"/>
              </a:rPr>
              <a:t>、从欧拉法到梯形法</a:t>
            </a:r>
          </a:p>
        </p:txBody>
      </p:sp>
      <p:sp>
        <p:nvSpPr>
          <p:cNvPr id="22531" name="Rectangle 4"/>
          <p:cNvSpPr>
            <a:spLocks noGrp="1" noChangeArrowheads="1"/>
          </p:cNvSpPr>
          <p:nvPr>
            <p:ph type="body" idx="1"/>
          </p:nvPr>
        </p:nvSpPr>
        <p:spPr>
          <a:xfrm>
            <a:off x="5029200" y="533400"/>
            <a:ext cx="3581400" cy="990600"/>
          </a:xfrm>
          <a:solidFill>
            <a:srgbClr val="FFFF99"/>
          </a:solidFill>
        </p:spPr>
        <p:txBody>
          <a:bodyPr/>
          <a:lstStyle/>
          <a:p>
            <a:pPr algn="just" eaLnBrk="1" hangingPunct="1">
              <a:lnSpc>
                <a:spcPct val="90000"/>
              </a:lnSpc>
              <a:buFontTx/>
              <a:buNone/>
            </a:pPr>
            <a:r>
              <a:rPr lang="en-US" altLang="zh-CN">
                <a:latin typeface="Courier New" panose="02070309020205020404" pitchFamily="49" charset="0"/>
              </a:rPr>
              <a:t> </a:t>
            </a:r>
            <a:r>
              <a:rPr lang="en-US" altLang="zh-CN" sz="2800" b="1">
                <a:solidFill>
                  <a:srgbClr val="FF0066"/>
                </a:solidFill>
                <a:latin typeface="Courier New" panose="02070309020205020404" pitchFamily="49" charset="0"/>
              </a:rPr>
              <a:t>dy/dt</a:t>
            </a:r>
            <a:r>
              <a:rPr lang="zh-CN" altLang="en-US" sz="2800" b="1">
                <a:solidFill>
                  <a:srgbClr val="FF0066"/>
                </a:solidFill>
                <a:latin typeface="Courier New" panose="02070309020205020404" pitchFamily="49" charset="0"/>
              </a:rPr>
              <a:t>＝</a:t>
            </a:r>
            <a:r>
              <a:rPr lang="en-US" altLang="zh-CN" sz="2800" b="1">
                <a:solidFill>
                  <a:srgbClr val="FF0066"/>
                </a:solidFill>
                <a:latin typeface="Courier New" panose="02070309020205020404" pitchFamily="49" charset="0"/>
              </a:rPr>
              <a:t>f(t,y)</a:t>
            </a:r>
          </a:p>
          <a:p>
            <a:pPr eaLnBrk="1" hangingPunct="1">
              <a:lnSpc>
                <a:spcPct val="90000"/>
              </a:lnSpc>
              <a:buFontTx/>
              <a:buNone/>
            </a:pPr>
            <a:r>
              <a:rPr lang="en-US" altLang="zh-CN" sz="2800" b="1">
                <a:solidFill>
                  <a:srgbClr val="FF0066"/>
                </a:solidFill>
                <a:latin typeface="Courier New" panose="02070309020205020404" pitchFamily="49" charset="0"/>
              </a:rPr>
              <a:t>  y(t</a:t>
            </a:r>
            <a:r>
              <a:rPr lang="en-US" altLang="zh-CN" sz="2800" b="1" baseline="-25000">
                <a:solidFill>
                  <a:srgbClr val="FF0066"/>
                </a:solidFill>
                <a:latin typeface="Courier New" panose="02070309020205020404" pitchFamily="49" charset="0"/>
              </a:rPr>
              <a:t>0</a:t>
            </a:r>
            <a:r>
              <a:rPr lang="en-US" altLang="zh-CN" sz="2800" b="1">
                <a:solidFill>
                  <a:srgbClr val="FF0066"/>
                </a:solidFill>
                <a:latin typeface="Courier New" panose="02070309020205020404" pitchFamily="49" charset="0"/>
              </a:rPr>
              <a:t>)</a:t>
            </a:r>
            <a:r>
              <a:rPr lang="zh-CN" altLang="en-US" sz="2800" b="1">
                <a:solidFill>
                  <a:srgbClr val="FF0066"/>
                </a:solidFill>
                <a:latin typeface="Courier New" panose="02070309020205020404" pitchFamily="49" charset="0"/>
              </a:rPr>
              <a:t>＝</a:t>
            </a:r>
            <a:r>
              <a:rPr lang="en-US" altLang="zh-CN" sz="2800" b="1">
                <a:solidFill>
                  <a:srgbClr val="FF0066"/>
                </a:solidFill>
                <a:latin typeface="Courier New" panose="02070309020205020404" pitchFamily="49" charset="0"/>
              </a:rPr>
              <a:t>y</a:t>
            </a:r>
            <a:r>
              <a:rPr lang="en-US" altLang="zh-CN" sz="2800" b="1" baseline="-25000">
                <a:solidFill>
                  <a:srgbClr val="FF0066"/>
                </a:solidFill>
                <a:latin typeface="Courier New" panose="02070309020205020404" pitchFamily="49" charset="0"/>
              </a:rPr>
              <a:t>0</a:t>
            </a:r>
            <a:endParaRPr lang="en-US" altLang="zh-CN"/>
          </a:p>
        </p:txBody>
      </p:sp>
      <p:sp>
        <p:nvSpPr>
          <p:cNvPr id="22532" name="Rectangle 2"/>
          <p:cNvSpPr>
            <a:spLocks noChangeArrowheads="1"/>
          </p:cNvSpPr>
          <p:nvPr/>
        </p:nvSpPr>
        <p:spPr bwMode="auto">
          <a:xfrm>
            <a:off x="3505200" y="3886200"/>
            <a:ext cx="1676400" cy="1905000"/>
          </a:xfrm>
          <a:prstGeom prst="rect">
            <a:avLst/>
          </a:prstGeom>
          <a:solidFill>
            <a:schemeClr val="accent1"/>
          </a:solidFill>
          <a:ln w="38100">
            <a:solidFill>
              <a:schemeClr val="accent2"/>
            </a:solidFill>
            <a:prstDash val="sysDot"/>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b="1" baseline="30000">
                <a:solidFill>
                  <a:schemeClr val="accent2"/>
                </a:solidFill>
                <a:latin typeface="Times New Roman" panose="02020603050405020304" pitchFamily="18" charset="0"/>
                <a:ea typeface="楷体_GB2312" pitchFamily="49" charset="-122"/>
              </a:defRPr>
            </a:lvl1pPr>
            <a:lvl2pPr marL="742950" indent="-285750" eaLnBrk="0" hangingPunct="0">
              <a:defRPr kumimoji="1" sz="2400" b="1" baseline="30000">
                <a:solidFill>
                  <a:schemeClr val="accent2"/>
                </a:solidFill>
                <a:latin typeface="Times New Roman" panose="02020603050405020304" pitchFamily="18" charset="0"/>
                <a:ea typeface="楷体_GB2312" pitchFamily="49" charset="-122"/>
              </a:defRPr>
            </a:lvl2pPr>
            <a:lvl3pPr marL="1143000" indent="-228600" eaLnBrk="0" hangingPunct="0">
              <a:defRPr kumimoji="1" sz="2400" b="1" baseline="30000">
                <a:solidFill>
                  <a:schemeClr val="accent2"/>
                </a:solidFill>
                <a:latin typeface="Times New Roman" panose="02020603050405020304" pitchFamily="18" charset="0"/>
                <a:ea typeface="楷体_GB2312" pitchFamily="49" charset="-122"/>
              </a:defRPr>
            </a:lvl3pPr>
            <a:lvl4pPr marL="1600200" indent="-228600" eaLnBrk="0" hangingPunct="0">
              <a:defRPr kumimoji="1" sz="2400" b="1" baseline="30000">
                <a:solidFill>
                  <a:schemeClr val="accent2"/>
                </a:solidFill>
                <a:latin typeface="Times New Roman" panose="02020603050405020304" pitchFamily="18" charset="0"/>
                <a:ea typeface="楷体_GB2312" pitchFamily="49" charset="-122"/>
              </a:defRPr>
            </a:lvl4pPr>
            <a:lvl5pPr marL="2057400" indent="-228600" eaLnBrk="0" hangingPunct="0">
              <a:defRPr kumimoji="1" sz="2400" b="1" baseline="30000">
                <a:solidFill>
                  <a:schemeClr val="accent2"/>
                </a:solidFill>
                <a:latin typeface="Times New Roman" panose="02020603050405020304" pitchFamily="18" charset="0"/>
                <a:ea typeface="楷体_GB2312" pitchFamily="49" charset="-122"/>
              </a:defRPr>
            </a:lvl5pPr>
            <a:lvl6pPr marL="25146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6pPr>
            <a:lvl7pPr marL="29718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7pPr>
            <a:lvl8pPr marL="34290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8pPr>
            <a:lvl9pPr marL="38862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9pPr>
          </a:lstStyle>
          <a:p>
            <a:pPr eaLnBrk="1" hangingPunct="1"/>
            <a:endParaRPr lang="zh-CN" altLang="en-US"/>
          </a:p>
        </p:txBody>
      </p:sp>
      <p:sp>
        <p:nvSpPr>
          <p:cNvPr id="22533" name="Line 5"/>
          <p:cNvSpPr>
            <a:spLocks noChangeShapeType="1"/>
          </p:cNvSpPr>
          <p:nvPr/>
        </p:nvSpPr>
        <p:spPr bwMode="auto">
          <a:xfrm>
            <a:off x="1524000" y="5791200"/>
            <a:ext cx="6096000" cy="0"/>
          </a:xfrm>
          <a:prstGeom prst="line">
            <a:avLst/>
          </a:prstGeom>
          <a:noFill/>
          <a:ln w="3810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534" name="Line 6"/>
          <p:cNvSpPr>
            <a:spLocks noChangeShapeType="1"/>
          </p:cNvSpPr>
          <p:nvPr/>
        </p:nvSpPr>
        <p:spPr bwMode="auto">
          <a:xfrm flipV="1">
            <a:off x="1600200" y="1828800"/>
            <a:ext cx="0" cy="4343400"/>
          </a:xfrm>
          <a:prstGeom prst="line">
            <a:avLst/>
          </a:prstGeom>
          <a:noFill/>
          <a:ln w="3810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535" name="Arc 7"/>
          <p:cNvSpPr>
            <a:spLocks/>
          </p:cNvSpPr>
          <p:nvPr/>
        </p:nvSpPr>
        <p:spPr bwMode="auto">
          <a:xfrm rot="-2543936">
            <a:off x="3671888" y="3070225"/>
            <a:ext cx="1905000" cy="1038225"/>
          </a:xfrm>
          <a:custGeom>
            <a:avLst/>
            <a:gdLst>
              <a:gd name="T0" fmla="*/ 0 w 21600"/>
              <a:gd name="T1" fmla="*/ 0 h 28063"/>
              <a:gd name="T2" fmla="*/ 1817688 w 21600"/>
              <a:gd name="T3" fmla="*/ 1038225 h 28063"/>
              <a:gd name="T4" fmla="*/ 0 w 21600"/>
              <a:gd name="T5" fmla="*/ 799118 h 28063"/>
              <a:gd name="T6" fmla="*/ 0 60000 65536"/>
              <a:gd name="T7" fmla="*/ 0 60000 65536"/>
              <a:gd name="T8" fmla="*/ 0 60000 65536"/>
            </a:gdLst>
            <a:ahLst/>
            <a:cxnLst>
              <a:cxn ang="T6">
                <a:pos x="T0" y="T1"/>
              </a:cxn>
              <a:cxn ang="T7">
                <a:pos x="T2" y="T3"/>
              </a:cxn>
              <a:cxn ang="T8">
                <a:pos x="T4" y="T5"/>
              </a:cxn>
            </a:cxnLst>
            <a:rect l="0" t="0" r="r" b="b"/>
            <a:pathLst>
              <a:path w="21600" h="28063" fill="none" extrusionOk="0">
                <a:moveTo>
                  <a:pt x="-1" y="0"/>
                </a:moveTo>
                <a:cubicBezTo>
                  <a:pt x="11929" y="0"/>
                  <a:pt x="21600" y="9670"/>
                  <a:pt x="21600" y="21600"/>
                </a:cubicBezTo>
                <a:cubicBezTo>
                  <a:pt x="21600" y="23792"/>
                  <a:pt x="21266" y="25971"/>
                  <a:pt x="20610" y="28063"/>
                </a:cubicBezTo>
              </a:path>
              <a:path w="21600" h="28063" stroke="0" extrusionOk="0">
                <a:moveTo>
                  <a:pt x="-1" y="0"/>
                </a:moveTo>
                <a:cubicBezTo>
                  <a:pt x="11929" y="0"/>
                  <a:pt x="21600" y="9670"/>
                  <a:pt x="21600" y="21600"/>
                </a:cubicBezTo>
                <a:cubicBezTo>
                  <a:pt x="21600" y="23792"/>
                  <a:pt x="21266" y="25971"/>
                  <a:pt x="20610" y="28063"/>
                </a:cubicBezTo>
                <a:lnTo>
                  <a:pt x="0" y="21600"/>
                </a:lnTo>
                <a:lnTo>
                  <a:pt x="-1" y="0"/>
                </a:lnTo>
                <a:close/>
              </a:path>
            </a:pathLst>
          </a:custGeom>
          <a:noFill/>
          <a:ln w="38100">
            <a:solidFill>
              <a:srgbClr val="FF0066"/>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536" name="Line 8"/>
          <p:cNvSpPr>
            <a:spLocks noChangeShapeType="1"/>
          </p:cNvSpPr>
          <p:nvPr/>
        </p:nvSpPr>
        <p:spPr bwMode="auto">
          <a:xfrm>
            <a:off x="3505200" y="3886200"/>
            <a:ext cx="0" cy="1905000"/>
          </a:xfrm>
          <a:prstGeom prst="line">
            <a:avLst/>
          </a:prstGeom>
          <a:noFill/>
          <a:ln w="38100">
            <a:solidFill>
              <a:schemeClr val="accent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537" name="Line 9"/>
          <p:cNvSpPr>
            <a:spLocks noChangeShapeType="1"/>
          </p:cNvSpPr>
          <p:nvPr/>
        </p:nvSpPr>
        <p:spPr bwMode="auto">
          <a:xfrm flipH="1">
            <a:off x="1600200" y="3886200"/>
            <a:ext cx="1905000" cy="0"/>
          </a:xfrm>
          <a:prstGeom prst="line">
            <a:avLst/>
          </a:prstGeom>
          <a:noFill/>
          <a:ln w="38100">
            <a:solidFill>
              <a:schemeClr val="accent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538" name="Text Box 10"/>
          <p:cNvSpPr txBox="1">
            <a:spLocks noChangeArrowheads="1"/>
          </p:cNvSpPr>
          <p:nvPr/>
        </p:nvSpPr>
        <p:spPr bwMode="auto">
          <a:xfrm>
            <a:off x="3200400" y="5791200"/>
            <a:ext cx="492125"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accent2"/>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eaLnBrk="0" hangingPunct="0">
              <a:defRPr kumimoji="1" sz="2400" b="1" baseline="30000">
                <a:solidFill>
                  <a:schemeClr val="accent2"/>
                </a:solidFill>
                <a:latin typeface="Times New Roman" panose="02020603050405020304" pitchFamily="18" charset="0"/>
                <a:ea typeface="楷体_GB2312" pitchFamily="49" charset="-122"/>
              </a:defRPr>
            </a:lvl1pPr>
            <a:lvl2pPr marL="742950" indent="-285750" eaLnBrk="0" hangingPunct="0">
              <a:defRPr kumimoji="1" sz="2400" b="1" baseline="30000">
                <a:solidFill>
                  <a:schemeClr val="accent2"/>
                </a:solidFill>
                <a:latin typeface="Times New Roman" panose="02020603050405020304" pitchFamily="18" charset="0"/>
                <a:ea typeface="楷体_GB2312" pitchFamily="49" charset="-122"/>
              </a:defRPr>
            </a:lvl2pPr>
            <a:lvl3pPr marL="1143000" indent="-228600" eaLnBrk="0" hangingPunct="0">
              <a:defRPr kumimoji="1" sz="2400" b="1" baseline="30000">
                <a:solidFill>
                  <a:schemeClr val="accent2"/>
                </a:solidFill>
                <a:latin typeface="Times New Roman" panose="02020603050405020304" pitchFamily="18" charset="0"/>
                <a:ea typeface="楷体_GB2312" pitchFamily="49" charset="-122"/>
              </a:defRPr>
            </a:lvl3pPr>
            <a:lvl4pPr marL="1600200" indent="-228600" eaLnBrk="0" hangingPunct="0">
              <a:defRPr kumimoji="1" sz="2400" b="1" baseline="30000">
                <a:solidFill>
                  <a:schemeClr val="accent2"/>
                </a:solidFill>
                <a:latin typeface="Times New Roman" panose="02020603050405020304" pitchFamily="18" charset="0"/>
                <a:ea typeface="楷体_GB2312" pitchFamily="49" charset="-122"/>
              </a:defRPr>
            </a:lvl4pPr>
            <a:lvl5pPr marL="2057400" indent="-228600" eaLnBrk="0" hangingPunct="0">
              <a:defRPr kumimoji="1" sz="2400" b="1" baseline="30000">
                <a:solidFill>
                  <a:schemeClr val="accent2"/>
                </a:solidFill>
                <a:latin typeface="Times New Roman" panose="02020603050405020304" pitchFamily="18" charset="0"/>
                <a:ea typeface="楷体_GB2312" pitchFamily="49" charset="-122"/>
              </a:defRPr>
            </a:lvl5pPr>
            <a:lvl6pPr marL="25146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6pPr>
            <a:lvl7pPr marL="29718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7pPr>
            <a:lvl8pPr marL="34290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8pPr>
            <a:lvl9pPr marL="38862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9pPr>
          </a:lstStyle>
          <a:p>
            <a:pPr eaLnBrk="1" hangingPunct="1"/>
            <a:r>
              <a:rPr lang="en-US" altLang="zh-CN" sz="3200" baseline="0">
                <a:solidFill>
                  <a:srgbClr val="FF0066"/>
                </a:solidFill>
              </a:rPr>
              <a:t>t</a:t>
            </a:r>
            <a:r>
              <a:rPr lang="en-US" altLang="zh-CN" sz="3200" baseline="-25000">
                <a:solidFill>
                  <a:srgbClr val="FF0066"/>
                </a:solidFill>
              </a:rPr>
              <a:t>0</a:t>
            </a:r>
            <a:endParaRPr lang="en-US" altLang="zh-CN" sz="3200" baseline="0">
              <a:solidFill>
                <a:srgbClr val="FF0066"/>
              </a:solidFill>
            </a:endParaRPr>
          </a:p>
        </p:txBody>
      </p:sp>
      <p:sp>
        <p:nvSpPr>
          <p:cNvPr id="22539" name="Text Box 11"/>
          <p:cNvSpPr txBox="1">
            <a:spLocks noChangeArrowheads="1"/>
          </p:cNvSpPr>
          <p:nvPr/>
        </p:nvSpPr>
        <p:spPr bwMode="auto">
          <a:xfrm>
            <a:off x="4953000" y="5791200"/>
            <a:ext cx="452438"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accent2"/>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kumimoji="1" sz="2400" b="1" baseline="30000">
                <a:solidFill>
                  <a:schemeClr val="accent2"/>
                </a:solidFill>
                <a:latin typeface="Times New Roman" panose="02020603050405020304" pitchFamily="18" charset="0"/>
                <a:ea typeface="楷体_GB2312" pitchFamily="49" charset="-122"/>
              </a:defRPr>
            </a:lvl1pPr>
            <a:lvl2pPr marL="742950" indent="-285750" eaLnBrk="0" hangingPunct="0">
              <a:defRPr kumimoji="1" sz="2400" b="1" baseline="30000">
                <a:solidFill>
                  <a:schemeClr val="accent2"/>
                </a:solidFill>
                <a:latin typeface="Times New Roman" panose="02020603050405020304" pitchFamily="18" charset="0"/>
                <a:ea typeface="楷体_GB2312" pitchFamily="49" charset="-122"/>
              </a:defRPr>
            </a:lvl2pPr>
            <a:lvl3pPr marL="1143000" indent="-228600" eaLnBrk="0" hangingPunct="0">
              <a:defRPr kumimoji="1" sz="2400" b="1" baseline="30000">
                <a:solidFill>
                  <a:schemeClr val="accent2"/>
                </a:solidFill>
                <a:latin typeface="Times New Roman" panose="02020603050405020304" pitchFamily="18" charset="0"/>
                <a:ea typeface="楷体_GB2312" pitchFamily="49" charset="-122"/>
              </a:defRPr>
            </a:lvl3pPr>
            <a:lvl4pPr marL="1600200" indent="-228600" eaLnBrk="0" hangingPunct="0">
              <a:defRPr kumimoji="1" sz="2400" b="1" baseline="30000">
                <a:solidFill>
                  <a:schemeClr val="accent2"/>
                </a:solidFill>
                <a:latin typeface="Times New Roman" panose="02020603050405020304" pitchFamily="18" charset="0"/>
                <a:ea typeface="楷体_GB2312" pitchFamily="49" charset="-122"/>
              </a:defRPr>
            </a:lvl4pPr>
            <a:lvl5pPr marL="2057400" indent="-228600" eaLnBrk="0" hangingPunct="0">
              <a:defRPr kumimoji="1" sz="2400" b="1" baseline="30000">
                <a:solidFill>
                  <a:schemeClr val="accent2"/>
                </a:solidFill>
                <a:latin typeface="Times New Roman" panose="02020603050405020304" pitchFamily="18" charset="0"/>
                <a:ea typeface="楷体_GB2312" pitchFamily="49" charset="-122"/>
              </a:defRPr>
            </a:lvl5pPr>
            <a:lvl6pPr marL="25146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6pPr>
            <a:lvl7pPr marL="29718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7pPr>
            <a:lvl8pPr marL="34290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8pPr>
            <a:lvl9pPr marL="38862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9pPr>
          </a:lstStyle>
          <a:p>
            <a:pPr eaLnBrk="1" hangingPunct="1"/>
            <a:r>
              <a:rPr lang="en-US" altLang="zh-CN" sz="3200" baseline="0">
                <a:solidFill>
                  <a:srgbClr val="FF0066"/>
                </a:solidFill>
              </a:rPr>
              <a:t>t</a:t>
            </a:r>
            <a:r>
              <a:rPr lang="en-US" altLang="zh-CN" sz="3200" baseline="-25000">
                <a:solidFill>
                  <a:srgbClr val="FF0066"/>
                </a:solidFill>
              </a:rPr>
              <a:t>1</a:t>
            </a:r>
            <a:endParaRPr lang="en-US" altLang="zh-CN" sz="3200" baseline="0">
              <a:solidFill>
                <a:srgbClr val="FF0066"/>
              </a:solidFill>
            </a:endParaRPr>
          </a:p>
        </p:txBody>
      </p:sp>
      <p:sp>
        <p:nvSpPr>
          <p:cNvPr id="22540" name="Text Box 13"/>
          <p:cNvSpPr txBox="1">
            <a:spLocks noChangeArrowheads="1"/>
          </p:cNvSpPr>
          <p:nvPr/>
        </p:nvSpPr>
        <p:spPr bwMode="auto">
          <a:xfrm>
            <a:off x="6705600" y="2819400"/>
            <a:ext cx="79375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accent2"/>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kumimoji="1" sz="2400" b="1" baseline="30000">
                <a:solidFill>
                  <a:schemeClr val="accent2"/>
                </a:solidFill>
                <a:latin typeface="Times New Roman" panose="02020603050405020304" pitchFamily="18" charset="0"/>
                <a:ea typeface="楷体_GB2312" pitchFamily="49" charset="-122"/>
              </a:defRPr>
            </a:lvl1pPr>
            <a:lvl2pPr marL="742950" indent="-285750" eaLnBrk="0" hangingPunct="0">
              <a:defRPr kumimoji="1" sz="2400" b="1" baseline="30000">
                <a:solidFill>
                  <a:schemeClr val="accent2"/>
                </a:solidFill>
                <a:latin typeface="Times New Roman" panose="02020603050405020304" pitchFamily="18" charset="0"/>
                <a:ea typeface="楷体_GB2312" pitchFamily="49" charset="-122"/>
              </a:defRPr>
            </a:lvl2pPr>
            <a:lvl3pPr marL="1143000" indent="-228600" eaLnBrk="0" hangingPunct="0">
              <a:defRPr kumimoji="1" sz="2400" b="1" baseline="30000">
                <a:solidFill>
                  <a:schemeClr val="accent2"/>
                </a:solidFill>
                <a:latin typeface="Times New Roman" panose="02020603050405020304" pitchFamily="18" charset="0"/>
                <a:ea typeface="楷体_GB2312" pitchFamily="49" charset="-122"/>
              </a:defRPr>
            </a:lvl3pPr>
            <a:lvl4pPr marL="1600200" indent="-228600" eaLnBrk="0" hangingPunct="0">
              <a:defRPr kumimoji="1" sz="2400" b="1" baseline="30000">
                <a:solidFill>
                  <a:schemeClr val="accent2"/>
                </a:solidFill>
                <a:latin typeface="Times New Roman" panose="02020603050405020304" pitchFamily="18" charset="0"/>
                <a:ea typeface="楷体_GB2312" pitchFamily="49" charset="-122"/>
              </a:defRPr>
            </a:lvl4pPr>
            <a:lvl5pPr marL="2057400" indent="-228600" eaLnBrk="0" hangingPunct="0">
              <a:defRPr kumimoji="1" sz="2400" b="1" baseline="30000">
                <a:solidFill>
                  <a:schemeClr val="accent2"/>
                </a:solidFill>
                <a:latin typeface="Times New Roman" panose="02020603050405020304" pitchFamily="18" charset="0"/>
                <a:ea typeface="楷体_GB2312" pitchFamily="49" charset="-122"/>
              </a:defRPr>
            </a:lvl5pPr>
            <a:lvl6pPr marL="25146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6pPr>
            <a:lvl7pPr marL="29718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7pPr>
            <a:lvl8pPr marL="34290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8pPr>
            <a:lvl9pPr marL="38862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9pPr>
          </a:lstStyle>
          <a:p>
            <a:pPr eaLnBrk="1" hangingPunct="1"/>
            <a:r>
              <a:rPr lang="en-US" altLang="zh-CN" sz="2000" baseline="0">
                <a:solidFill>
                  <a:srgbClr val="FF0066"/>
                </a:solidFill>
                <a:latin typeface="Courier New" panose="02070309020205020404" pitchFamily="49" charset="0"/>
                <a:ea typeface="宋体" panose="02010600030101010101" pitchFamily="2" charset="-122"/>
              </a:rPr>
              <a:t>f(t)</a:t>
            </a:r>
          </a:p>
        </p:txBody>
      </p:sp>
      <p:sp>
        <p:nvSpPr>
          <p:cNvPr id="22541" name="Line 14"/>
          <p:cNvSpPr>
            <a:spLocks noChangeShapeType="1"/>
          </p:cNvSpPr>
          <p:nvPr/>
        </p:nvSpPr>
        <p:spPr bwMode="auto">
          <a:xfrm flipH="1">
            <a:off x="5715000" y="3048000"/>
            <a:ext cx="990600" cy="152400"/>
          </a:xfrm>
          <a:prstGeom prst="line">
            <a:avLst/>
          </a:prstGeom>
          <a:noFill/>
          <a:ln w="38100">
            <a:solidFill>
              <a:schemeClr val="accent2"/>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5423" name="Text Box 15"/>
          <p:cNvSpPr txBox="1">
            <a:spLocks noChangeArrowheads="1"/>
          </p:cNvSpPr>
          <p:nvPr/>
        </p:nvSpPr>
        <p:spPr bwMode="auto">
          <a:xfrm>
            <a:off x="2514600" y="2011363"/>
            <a:ext cx="63246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accent2"/>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eaLnBrk="0" hangingPunct="0">
              <a:defRPr kumimoji="1" sz="2400" b="1" baseline="30000">
                <a:solidFill>
                  <a:schemeClr val="accent2"/>
                </a:solidFill>
                <a:latin typeface="Times New Roman" panose="02020603050405020304" pitchFamily="18" charset="0"/>
                <a:ea typeface="楷体_GB2312" pitchFamily="49" charset="-122"/>
              </a:defRPr>
            </a:lvl1pPr>
            <a:lvl2pPr marL="742950" indent="-285750" eaLnBrk="0" hangingPunct="0">
              <a:defRPr kumimoji="1" sz="2400" b="1" baseline="30000">
                <a:solidFill>
                  <a:schemeClr val="accent2"/>
                </a:solidFill>
                <a:latin typeface="Times New Roman" panose="02020603050405020304" pitchFamily="18" charset="0"/>
                <a:ea typeface="楷体_GB2312" pitchFamily="49" charset="-122"/>
              </a:defRPr>
            </a:lvl2pPr>
            <a:lvl3pPr marL="1143000" indent="-228600" eaLnBrk="0" hangingPunct="0">
              <a:defRPr kumimoji="1" sz="2400" b="1" baseline="30000">
                <a:solidFill>
                  <a:schemeClr val="accent2"/>
                </a:solidFill>
                <a:latin typeface="Times New Roman" panose="02020603050405020304" pitchFamily="18" charset="0"/>
                <a:ea typeface="楷体_GB2312" pitchFamily="49" charset="-122"/>
              </a:defRPr>
            </a:lvl3pPr>
            <a:lvl4pPr marL="1600200" indent="-228600" eaLnBrk="0" hangingPunct="0">
              <a:defRPr kumimoji="1" sz="2400" b="1" baseline="30000">
                <a:solidFill>
                  <a:schemeClr val="accent2"/>
                </a:solidFill>
                <a:latin typeface="Times New Roman" panose="02020603050405020304" pitchFamily="18" charset="0"/>
                <a:ea typeface="楷体_GB2312" pitchFamily="49" charset="-122"/>
              </a:defRPr>
            </a:lvl4pPr>
            <a:lvl5pPr marL="2057400" indent="-228600" eaLnBrk="0" hangingPunct="0">
              <a:defRPr kumimoji="1" sz="2400" b="1" baseline="30000">
                <a:solidFill>
                  <a:schemeClr val="accent2"/>
                </a:solidFill>
                <a:latin typeface="Times New Roman" panose="02020603050405020304" pitchFamily="18" charset="0"/>
                <a:ea typeface="楷体_GB2312" pitchFamily="49" charset="-122"/>
              </a:defRPr>
            </a:lvl5pPr>
            <a:lvl6pPr marL="25146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6pPr>
            <a:lvl7pPr marL="29718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7pPr>
            <a:lvl8pPr marL="34290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8pPr>
            <a:lvl9pPr marL="38862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9pPr>
          </a:lstStyle>
          <a:p>
            <a:pPr eaLnBrk="1" hangingPunct="1"/>
            <a:r>
              <a:rPr lang="en-US" altLang="zh-CN" baseline="0">
                <a:solidFill>
                  <a:schemeClr val="tx1"/>
                </a:solidFill>
                <a:latin typeface="Courier New" panose="02070309020205020404" pitchFamily="49" charset="0"/>
                <a:ea typeface="宋体" panose="02010600030101010101" pitchFamily="2" charset="-122"/>
              </a:rPr>
              <a:t>∫</a:t>
            </a:r>
            <a:r>
              <a:rPr lang="en-US" altLang="zh-CN">
                <a:solidFill>
                  <a:schemeClr val="tx1"/>
                </a:solidFill>
                <a:latin typeface="Courier New" panose="02070309020205020404" pitchFamily="49" charset="0"/>
                <a:ea typeface="宋体" panose="02010600030101010101" pitchFamily="2" charset="-122"/>
              </a:rPr>
              <a:t>t1</a:t>
            </a:r>
            <a:r>
              <a:rPr lang="en-US" altLang="zh-CN" baseline="-25000">
                <a:solidFill>
                  <a:schemeClr val="tx1"/>
                </a:solidFill>
                <a:latin typeface="Courier New" panose="02070309020205020404" pitchFamily="49" charset="0"/>
                <a:ea typeface="宋体" panose="02010600030101010101" pitchFamily="2" charset="-122"/>
              </a:rPr>
              <a:t>t0</a:t>
            </a:r>
            <a:r>
              <a:rPr lang="en-US" altLang="zh-CN" baseline="0">
                <a:solidFill>
                  <a:schemeClr val="tx1"/>
                </a:solidFill>
                <a:latin typeface="Courier New" panose="02070309020205020404" pitchFamily="49" charset="0"/>
                <a:ea typeface="宋体" panose="02010600030101010101" pitchFamily="2" charset="-122"/>
              </a:rPr>
              <a:t>f</a:t>
            </a:r>
            <a:r>
              <a:rPr lang="zh-CN" altLang="en-US" baseline="0">
                <a:solidFill>
                  <a:schemeClr val="tx1"/>
                </a:solidFill>
                <a:latin typeface="Courier New" panose="02070309020205020404" pitchFamily="49" charset="0"/>
                <a:ea typeface="宋体" panose="02010600030101010101" pitchFamily="2" charset="-122"/>
              </a:rPr>
              <a:t>［</a:t>
            </a:r>
            <a:r>
              <a:rPr lang="en-US" altLang="zh-CN" baseline="0">
                <a:solidFill>
                  <a:schemeClr val="tx1"/>
                </a:solidFill>
                <a:latin typeface="Courier New" panose="02070309020205020404" pitchFamily="49" charset="0"/>
                <a:ea typeface="宋体" panose="02010600030101010101" pitchFamily="2" charset="-122"/>
              </a:rPr>
              <a:t>t,y(t)</a:t>
            </a:r>
            <a:r>
              <a:rPr lang="zh-CN" altLang="en-US" baseline="0">
                <a:solidFill>
                  <a:schemeClr val="tx1"/>
                </a:solidFill>
                <a:latin typeface="Courier New" panose="02070309020205020404" pitchFamily="49" charset="0"/>
                <a:ea typeface="宋体" panose="02010600030101010101" pitchFamily="2" charset="-122"/>
              </a:rPr>
              <a:t>］</a:t>
            </a:r>
            <a:r>
              <a:rPr lang="en-US" altLang="zh-CN" baseline="0">
                <a:solidFill>
                  <a:schemeClr val="tx1"/>
                </a:solidFill>
                <a:latin typeface="Courier New" panose="02070309020205020404" pitchFamily="49" charset="0"/>
                <a:ea typeface="宋体" panose="02010600030101010101" pitchFamily="2" charset="-122"/>
              </a:rPr>
              <a:t>dt </a:t>
            </a:r>
            <a:r>
              <a:rPr lang="en-US" altLang="zh-CN" baseline="0">
                <a:solidFill>
                  <a:schemeClr val="tx1"/>
                </a:solidFill>
                <a:latin typeface="Courier New" panose="02070309020205020404" pitchFamily="49" charset="0"/>
                <a:ea typeface="宋体" panose="02010600030101010101" pitchFamily="2" charset="-122"/>
                <a:sym typeface="Symbol" panose="05050102010706020507" pitchFamily="18" charset="2"/>
              </a:rPr>
              <a:t> </a:t>
            </a:r>
            <a:r>
              <a:rPr lang="en-US" altLang="zh-CN" baseline="0">
                <a:solidFill>
                  <a:schemeClr val="tx1"/>
                </a:solidFill>
                <a:latin typeface="Courier New" panose="02070309020205020404" pitchFamily="49" charset="0"/>
                <a:ea typeface="宋体" panose="02010600030101010101" pitchFamily="2" charset="-122"/>
              </a:rPr>
              <a:t>f(t</a:t>
            </a:r>
            <a:r>
              <a:rPr lang="en-US" altLang="zh-CN" baseline="-25000">
                <a:solidFill>
                  <a:schemeClr val="tx1"/>
                </a:solidFill>
                <a:latin typeface="Courier New" panose="02070309020205020404" pitchFamily="49" charset="0"/>
                <a:ea typeface="宋体" panose="02010600030101010101" pitchFamily="2" charset="-122"/>
              </a:rPr>
              <a:t>0</a:t>
            </a:r>
            <a:r>
              <a:rPr lang="en-US" altLang="zh-CN" baseline="0">
                <a:solidFill>
                  <a:schemeClr val="tx1"/>
                </a:solidFill>
                <a:latin typeface="Courier New" panose="02070309020205020404" pitchFamily="49" charset="0"/>
                <a:ea typeface="宋体" panose="02010600030101010101" pitchFamily="2" charset="-122"/>
              </a:rPr>
              <a:t>,y</a:t>
            </a:r>
            <a:r>
              <a:rPr lang="en-US" altLang="zh-CN" baseline="-25000">
                <a:solidFill>
                  <a:schemeClr val="tx1"/>
                </a:solidFill>
                <a:latin typeface="Courier New" panose="02070309020205020404" pitchFamily="49" charset="0"/>
                <a:ea typeface="宋体" panose="02010600030101010101" pitchFamily="2" charset="-122"/>
              </a:rPr>
              <a:t>0</a:t>
            </a:r>
            <a:r>
              <a:rPr lang="en-US" altLang="zh-CN" baseline="0">
                <a:solidFill>
                  <a:schemeClr val="tx1"/>
                </a:solidFill>
                <a:latin typeface="Courier New" panose="02070309020205020404" pitchFamily="49" charset="0"/>
                <a:ea typeface="宋体" panose="02010600030101010101" pitchFamily="2" charset="-122"/>
              </a:rPr>
              <a:t>)(t</a:t>
            </a:r>
            <a:r>
              <a:rPr lang="en-US" altLang="zh-CN" baseline="-25000">
                <a:solidFill>
                  <a:schemeClr val="tx1"/>
                </a:solidFill>
                <a:latin typeface="Courier New" panose="02070309020205020404" pitchFamily="49" charset="0"/>
                <a:ea typeface="宋体" panose="02010600030101010101" pitchFamily="2" charset="-122"/>
              </a:rPr>
              <a:t>1</a:t>
            </a:r>
            <a:r>
              <a:rPr lang="en-US" altLang="zh-CN" baseline="0">
                <a:solidFill>
                  <a:schemeClr val="tx1"/>
                </a:solidFill>
                <a:latin typeface="Courier New" panose="02070309020205020404" pitchFamily="49" charset="0"/>
                <a:ea typeface="宋体" panose="02010600030101010101" pitchFamily="2" charset="-122"/>
              </a:rPr>
              <a:t>-t</a:t>
            </a:r>
            <a:r>
              <a:rPr lang="en-US" altLang="zh-CN" baseline="-25000">
                <a:solidFill>
                  <a:schemeClr val="tx1"/>
                </a:solidFill>
                <a:latin typeface="Courier New" panose="02070309020205020404" pitchFamily="49" charset="0"/>
                <a:ea typeface="宋体" panose="02010600030101010101" pitchFamily="2" charset="-122"/>
              </a:rPr>
              <a:t>0</a:t>
            </a:r>
            <a:r>
              <a:rPr lang="en-US" altLang="zh-CN" baseline="0">
                <a:solidFill>
                  <a:schemeClr val="tx1"/>
                </a:solidFill>
                <a:latin typeface="Courier New" panose="02070309020205020404" pitchFamily="49" charset="0"/>
                <a:ea typeface="宋体" panose="02010600030101010101" pitchFamily="2" charset="-122"/>
              </a:rPr>
              <a:t>) </a:t>
            </a:r>
          </a:p>
        </p:txBody>
      </p:sp>
      <p:sp>
        <p:nvSpPr>
          <p:cNvPr id="22543" name="Line 16"/>
          <p:cNvSpPr>
            <a:spLocks noChangeShapeType="1"/>
          </p:cNvSpPr>
          <p:nvPr/>
        </p:nvSpPr>
        <p:spPr bwMode="auto">
          <a:xfrm flipH="1">
            <a:off x="1524000" y="3048000"/>
            <a:ext cx="3657600" cy="0"/>
          </a:xfrm>
          <a:prstGeom prst="line">
            <a:avLst/>
          </a:prstGeom>
          <a:noFill/>
          <a:ln w="38100">
            <a:solidFill>
              <a:schemeClr val="accent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544" name="Text Box 17"/>
          <p:cNvSpPr txBox="1">
            <a:spLocks noChangeArrowheads="1"/>
          </p:cNvSpPr>
          <p:nvPr/>
        </p:nvSpPr>
        <p:spPr bwMode="auto">
          <a:xfrm>
            <a:off x="152400" y="2819400"/>
            <a:ext cx="1524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accent2"/>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kumimoji="1" sz="2400" b="1" baseline="30000">
                <a:solidFill>
                  <a:schemeClr val="accent2"/>
                </a:solidFill>
                <a:latin typeface="Times New Roman" panose="02020603050405020304" pitchFamily="18" charset="0"/>
                <a:ea typeface="楷体_GB2312" pitchFamily="49" charset="-122"/>
              </a:defRPr>
            </a:lvl1pPr>
            <a:lvl2pPr marL="742950" indent="-285750" eaLnBrk="0" hangingPunct="0">
              <a:defRPr kumimoji="1" sz="2400" b="1" baseline="30000">
                <a:solidFill>
                  <a:schemeClr val="accent2"/>
                </a:solidFill>
                <a:latin typeface="Times New Roman" panose="02020603050405020304" pitchFamily="18" charset="0"/>
                <a:ea typeface="楷体_GB2312" pitchFamily="49" charset="-122"/>
              </a:defRPr>
            </a:lvl2pPr>
            <a:lvl3pPr marL="1143000" indent="-228600" eaLnBrk="0" hangingPunct="0">
              <a:defRPr kumimoji="1" sz="2400" b="1" baseline="30000">
                <a:solidFill>
                  <a:schemeClr val="accent2"/>
                </a:solidFill>
                <a:latin typeface="Times New Roman" panose="02020603050405020304" pitchFamily="18" charset="0"/>
                <a:ea typeface="楷体_GB2312" pitchFamily="49" charset="-122"/>
              </a:defRPr>
            </a:lvl3pPr>
            <a:lvl4pPr marL="1600200" indent="-228600" eaLnBrk="0" hangingPunct="0">
              <a:defRPr kumimoji="1" sz="2400" b="1" baseline="30000">
                <a:solidFill>
                  <a:schemeClr val="accent2"/>
                </a:solidFill>
                <a:latin typeface="Times New Roman" panose="02020603050405020304" pitchFamily="18" charset="0"/>
                <a:ea typeface="楷体_GB2312" pitchFamily="49" charset="-122"/>
              </a:defRPr>
            </a:lvl4pPr>
            <a:lvl5pPr marL="2057400" indent="-228600" eaLnBrk="0" hangingPunct="0">
              <a:defRPr kumimoji="1" sz="2400" b="1" baseline="30000">
                <a:solidFill>
                  <a:schemeClr val="accent2"/>
                </a:solidFill>
                <a:latin typeface="Times New Roman" panose="02020603050405020304" pitchFamily="18" charset="0"/>
                <a:ea typeface="楷体_GB2312" pitchFamily="49" charset="-122"/>
              </a:defRPr>
            </a:lvl5pPr>
            <a:lvl6pPr marL="25146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6pPr>
            <a:lvl7pPr marL="29718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7pPr>
            <a:lvl8pPr marL="34290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8pPr>
            <a:lvl9pPr marL="38862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9pPr>
          </a:lstStyle>
          <a:p>
            <a:pPr eaLnBrk="1" hangingPunct="1"/>
            <a:r>
              <a:rPr lang="en-US" altLang="zh-CN" baseline="0">
                <a:solidFill>
                  <a:srgbClr val="FF0066"/>
                </a:solidFill>
                <a:latin typeface="Courier New" panose="02070309020205020404" pitchFamily="49" charset="0"/>
                <a:ea typeface="宋体" panose="02010600030101010101" pitchFamily="2" charset="-122"/>
              </a:rPr>
              <a:t>f(t</a:t>
            </a:r>
            <a:r>
              <a:rPr lang="en-US" altLang="zh-CN" baseline="-25000">
                <a:solidFill>
                  <a:srgbClr val="FF0066"/>
                </a:solidFill>
                <a:latin typeface="Courier New" panose="02070309020205020404" pitchFamily="49" charset="0"/>
                <a:ea typeface="宋体" panose="02010600030101010101" pitchFamily="2" charset="-122"/>
              </a:rPr>
              <a:t>1</a:t>
            </a:r>
            <a:r>
              <a:rPr lang="en-US" altLang="zh-CN" baseline="0">
                <a:solidFill>
                  <a:srgbClr val="FF0066"/>
                </a:solidFill>
                <a:latin typeface="Courier New" panose="02070309020205020404" pitchFamily="49" charset="0"/>
                <a:ea typeface="宋体" panose="02010600030101010101" pitchFamily="2" charset="-122"/>
              </a:rPr>
              <a:t>,y</a:t>
            </a:r>
            <a:r>
              <a:rPr lang="en-US" altLang="zh-CN" baseline="-25000">
                <a:solidFill>
                  <a:srgbClr val="FF0066"/>
                </a:solidFill>
                <a:latin typeface="Courier New" panose="02070309020205020404" pitchFamily="49" charset="0"/>
                <a:ea typeface="宋体" panose="02010600030101010101" pitchFamily="2" charset="-122"/>
              </a:rPr>
              <a:t>1</a:t>
            </a:r>
            <a:r>
              <a:rPr lang="en-US" altLang="zh-CN" baseline="0">
                <a:solidFill>
                  <a:srgbClr val="FF0066"/>
                </a:solidFill>
                <a:latin typeface="Courier New" panose="02070309020205020404" pitchFamily="49" charset="0"/>
                <a:ea typeface="宋体" panose="02010600030101010101" pitchFamily="2" charset="-122"/>
              </a:rPr>
              <a:t>)</a:t>
            </a:r>
            <a:endParaRPr lang="en-US" altLang="zh-CN" b="0" baseline="-25000">
              <a:solidFill>
                <a:schemeClr val="tx1"/>
              </a:solidFill>
              <a:latin typeface="Courier New" panose="02070309020205020404" pitchFamily="49" charset="0"/>
              <a:ea typeface="宋体" panose="02010600030101010101" pitchFamily="2" charset="-122"/>
            </a:endParaRPr>
          </a:p>
        </p:txBody>
      </p:sp>
      <p:sp>
        <p:nvSpPr>
          <p:cNvPr id="22545" name="Text Box 18"/>
          <p:cNvSpPr txBox="1">
            <a:spLocks noChangeArrowheads="1"/>
          </p:cNvSpPr>
          <p:nvPr/>
        </p:nvSpPr>
        <p:spPr bwMode="auto">
          <a:xfrm>
            <a:off x="4022725" y="4967288"/>
            <a:ext cx="701675"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accent2"/>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eaLnBrk="0" hangingPunct="0">
              <a:defRPr kumimoji="1" sz="2400" b="1" baseline="30000">
                <a:solidFill>
                  <a:schemeClr val="accent2"/>
                </a:solidFill>
                <a:latin typeface="Times New Roman" panose="02020603050405020304" pitchFamily="18" charset="0"/>
                <a:ea typeface="楷体_GB2312" pitchFamily="49" charset="-122"/>
              </a:defRPr>
            </a:lvl1pPr>
            <a:lvl2pPr marL="742950" indent="-285750" eaLnBrk="0" hangingPunct="0">
              <a:defRPr kumimoji="1" sz="2400" b="1" baseline="30000">
                <a:solidFill>
                  <a:schemeClr val="accent2"/>
                </a:solidFill>
                <a:latin typeface="Times New Roman" panose="02020603050405020304" pitchFamily="18" charset="0"/>
                <a:ea typeface="楷体_GB2312" pitchFamily="49" charset="-122"/>
              </a:defRPr>
            </a:lvl2pPr>
            <a:lvl3pPr marL="1143000" indent="-228600" eaLnBrk="0" hangingPunct="0">
              <a:defRPr kumimoji="1" sz="2400" b="1" baseline="30000">
                <a:solidFill>
                  <a:schemeClr val="accent2"/>
                </a:solidFill>
                <a:latin typeface="Times New Roman" panose="02020603050405020304" pitchFamily="18" charset="0"/>
                <a:ea typeface="楷体_GB2312" pitchFamily="49" charset="-122"/>
              </a:defRPr>
            </a:lvl3pPr>
            <a:lvl4pPr marL="1600200" indent="-228600" eaLnBrk="0" hangingPunct="0">
              <a:defRPr kumimoji="1" sz="2400" b="1" baseline="30000">
                <a:solidFill>
                  <a:schemeClr val="accent2"/>
                </a:solidFill>
                <a:latin typeface="Times New Roman" panose="02020603050405020304" pitchFamily="18" charset="0"/>
                <a:ea typeface="楷体_GB2312" pitchFamily="49" charset="-122"/>
              </a:defRPr>
            </a:lvl4pPr>
            <a:lvl5pPr marL="2057400" indent="-228600" eaLnBrk="0" hangingPunct="0">
              <a:defRPr kumimoji="1" sz="2400" b="1" baseline="30000">
                <a:solidFill>
                  <a:schemeClr val="accent2"/>
                </a:solidFill>
                <a:latin typeface="Times New Roman" panose="02020603050405020304" pitchFamily="18" charset="0"/>
                <a:ea typeface="楷体_GB2312" pitchFamily="49" charset="-122"/>
              </a:defRPr>
            </a:lvl5pPr>
            <a:lvl6pPr marL="25146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6pPr>
            <a:lvl7pPr marL="29718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7pPr>
            <a:lvl8pPr marL="34290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8pPr>
            <a:lvl9pPr marL="38862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9pPr>
          </a:lstStyle>
          <a:p>
            <a:pPr eaLnBrk="1" hangingPunct="1"/>
            <a:r>
              <a:rPr lang="en-US" altLang="zh-CN" sz="1800" baseline="0">
                <a:solidFill>
                  <a:srgbClr val="FF0066"/>
                </a:solidFill>
                <a:sym typeface="Symbol" panose="05050102010706020507" pitchFamily="18" charset="2"/>
              </a:rPr>
              <a:t></a:t>
            </a:r>
            <a:r>
              <a:rPr lang="en-US" altLang="zh-CN" baseline="0">
                <a:solidFill>
                  <a:srgbClr val="FF0066"/>
                </a:solidFill>
                <a:sym typeface="MapInfo Weather" pitchFamily="18" charset="2"/>
              </a:rPr>
              <a:t>t</a:t>
            </a:r>
            <a:endParaRPr lang="en-US" altLang="zh-CN" sz="3200" baseline="0">
              <a:solidFill>
                <a:srgbClr val="FF0066"/>
              </a:solidFill>
            </a:endParaRPr>
          </a:p>
        </p:txBody>
      </p:sp>
      <p:sp>
        <p:nvSpPr>
          <p:cNvPr id="22546" name="Line 19"/>
          <p:cNvSpPr>
            <a:spLocks noChangeShapeType="1"/>
          </p:cNvSpPr>
          <p:nvPr/>
        </p:nvSpPr>
        <p:spPr bwMode="auto">
          <a:xfrm flipH="1">
            <a:off x="3505200" y="5257800"/>
            <a:ext cx="609600" cy="0"/>
          </a:xfrm>
          <a:prstGeom prst="line">
            <a:avLst/>
          </a:prstGeom>
          <a:noFill/>
          <a:ln w="38100">
            <a:solidFill>
              <a:schemeClr val="accent2"/>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547" name="Line 20"/>
          <p:cNvSpPr>
            <a:spLocks noChangeShapeType="1"/>
          </p:cNvSpPr>
          <p:nvPr/>
        </p:nvSpPr>
        <p:spPr bwMode="auto">
          <a:xfrm>
            <a:off x="4648200" y="5257800"/>
            <a:ext cx="457200" cy="0"/>
          </a:xfrm>
          <a:prstGeom prst="line">
            <a:avLst/>
          </a:prstGeom>
          <a:noFill/>
          <a:ln w="38100">
            <a:solidFill>
              <a:schemeClr val="accent2"/>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548" name="Line 21"/>
          <p:cNvSpPr>
            <a:spLocks noChangeShapeType="1"/>
          </p:cNvSpPr>
          <p:nvPr/>
        </p:nvSpPr>
        <p:spPr bwMode="auto">
          <a:xfrm>
            <a:off x="5181600" y="3048000"/>
            <a:ext cx="0" cy="2743200"/>
          </a:xfrm>
          <a:prstGeom prst="line">
            <a:avLst/>
          </a:prstGeom>
          <a:noFill/>
          <a:ln w="38100">
            <a:solidFill>
              <a:schemeClr val="accent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549" name="Text Box 22"/>
          <p:cNvSpPr txBox="1">
            <a:spLocks noChangeArrowheads="1"/>
          </p:cNvSpPr>
          <p:nvPr/>
        </p:nvSpPr>
        <p:spPr bwMode="auto">
          <a:xfrm>
            <a:off x="7848600" y="5334000"/>
            <a:ext cx="319088"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accent2"/>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kumimoji="1" sz="2400" b="1" baseline="30000">
                <a:solidFill>
                  <a:schemeClr val="accent2"/>
                </a:solidFill>
                <a:latin typeface="Times New Roman" panose="02020603050405020304" pitchFamily="18" charset="0"/>
                <a:ea typeface="楷体_GB2312" pitchFamily="49" charset="-122"/>
              </a:defRPr>
            </a:lvl1pPr>
            <a:lvl2pPr marL="742950" indent="-285750" eaLnBrk="0" hangingPunct="0">
              <a:defRPr kumimoji="1" sz="2400" b="1" baseline="30000">
                <a:solidFill>
                  <a:schemeClr val="accent2"/>
                </a:solidFill>
                <a:latin typeface="Times New Roman" panose="02020603050405020304" pitchFamily="18" charset="0"/>
                <a:ea typeface="楷体_GB2312" pitchFamily="49" charset="-122"/>
              </a:defRPr>
            </a:lvl2pPr>
            <a:lvl3pPr marL="1143000" indent="-228600" eaLnBrk="0" hangingPunct="0">
              <a:defRPr kumimoji="1" sz="2400" b="1" baseline="30000">
                <a:solidFill>
                  <a:schemeClr val="accent2"/>
                </a:solidFill>
                <a:latin typeface="Times New Roman" panose="02020603050405020304" pitchFamily="18" charset="0"/>
                <a:ea typeface="楷体_GB2312" pitchFamily="49" charset="-122"/>
              </a:defRPr>
            </a:lvl3pPr>
            <a:lvl4pPr marL="1600200" indent="-228600" eaLnBrk="0" hangingPunct="0">
              <a:defRPr kumimoji="1" sz="2400" b="1" baseline="30000">
                <a:solidFill>
                  <a:schemeClr val="accent2"/>
                </a:solidFill>
                <a:latin typeface="Times New Roman" panose="02020603050405020304" pitchFamily="18" charset="0"/>
                <a:ea typeface="楷体_GB2312" pitchFamily="49" charset="-122"/>
              </a:defRPr>
            </a:lvl4pPr>
            <a:lvl5pPr marL="2057400" indent="-228600" eaLnBrk="0" hangingPunct="0">
              <a:defRPr kumimoji="1" sz="2400" b="1" baseline="30000">
                <a:solidFill>
                  <a:schemeClr val="accent2"/>
                </a:solidFill>
                <a:latin typeface="Times New Roman" panose="02020603050405020304" pitchFamily="18" charset="0"/>
                <a:ea typeface="楷体_GB2312" pitchFamily="49" charset="-122"/>
              </a:defRPr>
            </a:lvl5pPr>
            <a:lvl6pPr marL="25146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6pPr>
            <a:lvl7pPr marL="29718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7pPr>
            <a:lvl8pPr marL="34290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8pPr>
            <a:lvl9pPr marL="38862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9pPr>
          </a:lstStyle>
          <a:p>
            <a:pPr eaLnBrk="1" hangingPunct="1"/>
            <a:r>
              <a:rPr lang="en-US" altLang="zh-CN" sz="3200" baseline="0">
                <a:solidFill>
                  <a:srgbClr val="FF0066"/>
                </a:solidFill>
              </a:rPr>
              <a:t>t</a:t>
            </a:r>
          </a:p>
        </p:txBody>
      </p:sp>
      <p:sp>
        <p:nvSpPr>
          <p:cNvPr id="22550" name="Text Box 23"/>
          <p:cNvSpPr txBox="1">
            <a:spLocks noChangeArrowheads="1"/>
          </p:cNvSpPr>
          <p:nvPr/>
        </p:nvSpPr>
        <p:spPr bwMode="auto">
          <a:xfrm>
            <a:off x="152400" y="3581400"/>
            <a:ext cx="1524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accent2"/>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kumimoji="1" sz="2400" b="1" baseline="30000">
                <a:solidFill>
                  <a:schemeClr val="accent2"/>
                </a:solidFill>
                <a:latin typeface="Times New Roman" panose="02020603050405020304" pitchFamily="18" charset="0"/>
                <a:ea typeface="楷体_GB2312" pitchFamily="49" charset="-122"/>
              </a:defRPr>
            </a:lvl1pPr>
            <a:lvl2pPr marL="742950" indent="-285750" eaLnBrk="0" hangingPunct="0">
              <a:defRPr kumimoji="1" sz="2400" b="1" baseline="30000">
                <a:solidFill>
                  <a:schemeClr val="accent2"/>
                </a:solidFill>
                <a:latin typeface="Times New Roman" panose="02020603050405020304" pitchFamily="18" charset="0"/>
                <a:ea typeface="楷体_GB2312" pitchFamily="49" charset="-122"/>
              </a:defRPr>
            </a:lvl2pPr>
            <a:lvl3pPr marL="1143000" indent="-228600" eaLnBrk="0" hangingPunct="0">
              <a:defRPr kumimoji="1" sz="2400" b="1" baseline="30000">
                <a:solidFill>
                  <a:schemeClr val="accent2"/>
                </a:solidFill>
                <a:latin typeface="Times New Roman" panose="02020603050405020304" pitchFamily="18" charset="0"/>
                <a:ea typeface="楷体_GB2312" pitchFamily="49" charset="-122"/>
              </a:defRPr>
            </a:lvl3pPr>
            <a:lvl4pPr marL="1600200" indent="-228600" eaLnBrk="0" hangingPunct="0">
              <a:defRPr kumimoji="1" sz="2400" b="1" baseline="30000">
                <a:solidFill>
                  <a:schemeClr val="accent2"/>
                </a:solidFill>
                <a:latin typeface="Times New Roman" panose="02020603050405020304" pitchFamily="18" charset="0"/>
                <a:ea typeface="楷体_GB2312" pitchFamily="49" charset="-122"/>
              </a:defRPr>
            </a:lvl4pPr>
            <a:lvl5pPr marL="2057400" indent="-228600" eaLnBrk="0" hangingPunct="0">
              <a:defRPr kumimoji="1" sz="2400" b="1" baseline="30000">
                <a:solidFill>
                  <a:schemeClr val="accent2"/>
                </a:solidFill>
                <a:latin typeface="Times New Roman" panose="02020603050405020304" pitchFamily="18" charset="0"/>
                <a:ea typeface="楷体_GB2312" pitchFamily="49" charset="-122"/>
              </a:defRPr>
            </a:lvl5pPr>
            <a:lvl6pPr marL="25146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6pPr>
            <a:lvl7pPr marL="29718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7pPr>
            <a:lvl8pPr marL="34290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8pPr>
            <a:lvl9pPr marL="38862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9pPr>
          </a:lstStyle>
          <a:p>
            <a:pPr eaLnBrk="1" hangingPunct="1"/>
            <a:r>
              <a:rPr lang="en-US" altLang="zh-CN" baseline="0">
                <a:solidFill>
                  <a:srgbClr val="FF0066"/>
                </a:solidFill>
                <a:latin typeface="Courier New" panose="02070309020205020404" pitchFamily="49" charset="0"/>
                <a:ea typeface="宋体" panose="02010600030101010101" pitchFamily="2" charset="-122"/>
              </a:rPr>
              <a:t>f(t</a:t>
            </a:r>
            <a:r>
              <a:rPr lang="en-US" altLang="zh-CN" baseline="-25000">
                <a:solidFill>
                  <a:srgbClr val="FF0066"/>
                </a:solidFill>
                <a:latin typeface="Courier New" panose="02070309020205020404" pitchFamily="49" charset="0"/>
                <a:ea typeface="宋体" panose="02010600030101010101" pitchFamily="2" charset="-122"/>
              </a:rPr>
              <a:t>0</a:t>
            </a:r>
            <a:r>
              <a:rPr lang="en-US" altLang="zh-CN" baseline="0">
                <a:solidFill>
                  <a:srgbClr val="FF0066"/>
                </a:solidFill>
                <a:latin typeface="Courier New" panose="02070309020205020404" pitchFamily="49" charset="0"/>
                <a:ea typeface="宋体" panose="02010600030101010101" pitchFamily="2" charset="-122"/>
              </a:rPr>
              <a:t>,y</a:t>
            </a:r>
            <a:r>
              <a:rPr lang="en-US" altLang="zh-CN" baseline="-25000">
                <a:solidFill>
                  <a:srgbClr val="FF0066"/>
                </a:solidFill>
                <a:latin typeface="Courier New" panose="02070309020205020404" pitchFamily="49" charset="0"/>
                <a:ea typeface="宋体" panose="02010600030101010101" pitchFamily="2" charset="-122"/>
              </a:rPr>
              <a:t>0</a:t>
            </a:r>
            <a:r>
              <a:rPr lang="en-US" altLang="zh-CN" baseline="0">
                <a:solidFill>
                  <a:srgbClr val="FF0066"/>
                </a:solidFill>
                <a:latin typeface="Courier New" panose="02070309020205020404" pitchFamily="49" charset="0"/>
                <a:ea typeface="宋体" panose="02010600030101010101" pitchFamily="2" charset="-122"/>
              </a:rPr>
              <a:t>)</a:t>
            </a:r>
            <a:endParaRPr lang="en-US" altLang="zh-CN" b="0" baseline="-25000">
              <a:solidFill>
                <a:schemeClr val="tx1"/>
              </a:solidFill>
              <a:latin typeface="Courier New" panose="02070309020205020404" pitchFamily="49" charset="0"/>
              <a:ea typeface="宋体" panose="02010600030101010101" pitchFamily="2" charset="-122"/>
            </a:endParaRPr>
          </a:p>
        </p:txBody>
      </p:sp>
      <p:sp>
        <p:nvSpPr>
          <p:cNvPr id="145433" name="AutoShape 25"/>
          <p:cNvSpPr>
            <a:spLocks noChangeArrowheads="1"/>
          </p:cNvSpPr>
          <p:nvPr/>
        </p:nvSpPr>
        <p:spPr bwMode="auto">
          <a:xfrm>
            <a:off x="5410200" y="3962400"/>
            <a:ext cx="3124200" cy="1295400"/>
          </a:xfrm>
          <a:prstGeom prst="cloudCallout">
            <a:avLst>
              <a:gd name="adj1" fmla="val -64125"/>
              <a:gd name="adj2" fmla="val 15440"/>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defRPr kumimoji="1" sz="2400" b="1" baseline="30000">
                <a:solidFill>
                  <a:schemeClr val="accent2"/>
                </a:solidFill>
                <a:latin typeface="Times New Roman" panose="02020603050405020304" pitchFamily="18" charset="0"/>
                <a:ea typeface="楷体_GB2312" pitchFamily="49" charset="-122"/>
              </a:defRPr>
            </a:lvl1pPr>
            <a:lvl2pPr marL="742950" indent="-285750" eaLnBrk="0" hangingPunct="0">
              <a:defRPr kumimoji="1" sz="2400" b="1" baseline="30000">
                <a:solidFill>
                  <a:schemeClr val="accent2"/>
                </a:solidFill>
                <a:latin typeface="Times New Roman" panose="02020603050405020304" pitchFamily="18" charset="0"/>
                <a:ea typeface="楷体_GB2312" pitchFamily="49" charset="-122"/>
              </a:defRPr>
            </a:lvl2pPr>
            <a:lvl3pPr marL="1143000" indent="-228600" eaLnBrk="0" hangingPunct="0">
              <a:defRPr kumimoji="1" sz="2400" b="1" baseline="30000">
                <a:solidFill>
                  <a:schemeClr val="accent2"/>
                </a:solidFill>
                <a:latin typeface="Times New Roman" panose="02020603050405020304" pitchFamily="18" charset="0"/>
                <a:ea typeface="楷体_GB2312" pitchFamily="49" charset="-122"/>
              </a:defRPr>
            </a:lvl3pPr>
            <a:lvl4pPr marL="1600200" indent="-228600" eaLnBrk="0" hangingPunct="0">
              <a:defRPr kumimoji="1" sz="2400" b="1" baseline="30000">
                <a:solidFill>
                  <a:schemeClr val="accent2"/>
                </a:solidFill>
                <a:latin typeface="Times New Roman" panose="02020603050405020304" pitchFamily="18" charset="0"/>
                <a:ea typeface="楷体_GB2312" pitchFamily="49" charset="-122"/>
              </a:defRPr>
            </a:lvl4pPr>
            <a:lvl5pPr marL="2057400" indent="-228600" eaLnBrk="0" hangingPunct="0">
              <a:defRPr kumimoji="1" sz="2400" b="1" baseline="30000">
                <a:solidFill>
                  <a:schemeClr val="accent2"/>
                </a:solidFill>
                <a:latin typeface="Times New Roman" panose="02020603050405020304" pitchFamily="18" charset="0"/>
                <a:ea typeface="楷体_GB2312" pitchFamily="49" charset="-122"/>
              </a:defRPr>
            </a:lvl5pPr>
            <a:lvl6pPr marL="25146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6pPr>
            <a:lvl7pPr marL="29718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7pPr>
            <a:lvl8pPr marL="34290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8pPr>
            <a:lvl9pPr marL="38862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9pPr>
          </a:lstStyle>
          <a:p>
            <a:pPr eaLnBrk="1" hangingPunct="1"/>
            <a:r>
              <a:rPr lang="zh-CN" altLang="en-US" sz="2800" baseline="0" dirty="0">
                <a:solidFill>
                  <a:srgbClr val="0D17D7"/>
                </a:solidFill>
              </a:rPr>
              <a:t>以矩形面积逼近</a:t>
            </a:r>
          </a:p>
        </p:txBody>
      </p:sp>
      <p:sp>
        <p:nvSpPr>
          <p:cNvPr id="2" name="灯片编号占位符 1"/>
          <p:cNvSpPr>
            <a:spLocks noGrp="1"/>
          </p:cNvSpPr>
          <p:nvPr>
            <p:ph type="sldNum" sz="quarter" idx="12"/>
          </p:nvPr>
        </p:nvSpPr>
        <p:spPr/>
        <p:txBody>
          <a:bodyPr/>
          <a:lstStyle>
            <a:lvl1pPr eaLnBrk="0" hangingPunct="0">
              <a:defRPr kumimoji="1" sz="2400" b="1" baseline="30000">
                <a:solidFill>
                  <a:schemeClr val="accent2"/>
                </a:solidFill>
                <a:latin typeface="Times New Roman" panose="02020603050405020304" pitchFamily="18" charset="0"/>
                <a:ea typeface="楷体_GB2312" pitchFamily="49" charset="-122"/>
              </a:defRPr>
            </a:lvl1pPr>
            <a:lvl2pPr marL="742950" indent="-285750" eaLnBrk="0" hangingPunct="0">
              <a:defRPr kumimoji="1" sz="2400" b="1" baseline="30000">
                <a:solidFill>
                  <a:schemeClr val="accent2"/>
                </a:solidFill>
                <a:latin typeface="Times New Roman" panose="02020603050405020304" pitchFamily="18" charset="0"/>
                <a:ea typeface="楷体_GB2312" pitchFamily="49" charset="-122"/>
              </a:defRPr>
            </a:lvl2pPr>
            <a:lvl3pPr marL="1143000" indent="-228600" eaLnBrk="0" hangingPunct="0">
              <a:defRPr kumimoji="1" sz="2400" b="1" baseline="30000">
                <a:solidFill>
                  <a:schemeClr val="accent2"/>
                </a:solidFill>
                <a:latin typeface="Times New Roman" panose="02020603050405020304" pitchFamily="18" charset="0"/>
                <a:ea typeface="楷体_GB2312" pitchFamily="49" charset="-122"/>
              </a:defRPr>
            </a:lvl3pPr>
            <a:lvl4pPr marL="1600200" indent="-228600" eaLnBrk="0" hangingPunct="0">
              <a:defRPr kumimoji="1" sz="2400" b="1" baseline="30000">
                <a:solidFill>
                  <a:schemeClr val="accent2"/>
                </a:solidFill>
                <a:latin typeface="Times New Roman" panose="02020603050405020304" pitchFamily="18" charset="0"/>
                <a:ea typeface="楷体_GB2312" pitchFamily="49" charset="-122"/>
              </a:defRPr>
            </a:lvl4pPr>
            <a:lvl5pPr marL="2057400" indent="-228600" eaLnBrk="0" hangingPunct="0">
              <a:defRPr kumimoji="1" sz="2400" b="1" baseline="30000">
                <a:solidFill>
                  <a:schemeClr val="accent2"/>
                </a:solidFill>
                <a:latin typeface="Times New Roman" panose="02020603050405020304" pitchFamily="18" charset="0"/>
                <a:ea typeface="楷体_GB2312" pitchFamily="49" charset="-122"/>
              </a:defRPr>
            </a:lvl5pPr>
            <a:lvl6pPr marL="25146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6pPr>
            <a:lvl7pPr marL="29718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7pPr>
            <a:lvl8pPr marL="34290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8pPr>
            <a:lvl9pPr marL="38862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9pPr>
          </a:lstStyle>
          <a:p>
            <a:pPr eaLnBrk="1" hangingPunct="1"/>
            <a:fld id="{FF32BCEF-C53E-4937-9E62-28389E769DD4}" type="slidenum">
              <a:rPr lang="en-US" altLang="zh-CN" sz="1400" b="0" baseline="0">
                <a:solidFill>
                  <a:schemeClr val="tx1"/>
                </a:solidFill>
                <a:ea typeface="宋体" panose="02010600030101010101" pitchFamily="2" charset="-122"/>
              </a:rPr>
              <a:pPr eaLnBrk="1" hangingPunct="1"/>
              <a:t>61</a:t>
            </a:fld>
            <a:endParaRPr lang="en-US" altLang="zh-CN" sz="1400" b="0" baseline="0">
              <a:solidFill>
                <a:schemeClr val="tx1"/>
              </a:solidFill>
              <a:ea typeface="宋体" panose="02010600030101010101" pitchFamily="2" charset="-122"/>
            </a:endParaRPr>
          </a:p>
        </p:txBody>
      </p:sp>
    </p:spTree>
    <p:extLst>
      <p:ext uri="{BB962C8B-B14F-4D97-AF65-F5344CB8AC3E}">
        <p14:creationId xmlns:p14="http://schemas.microsoft.com/office/powerpoint/2010/main" val="356850982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45433"/>
                                        </p:tgtEl>
                                        <p:attrNameLst>
                                          <p:attrName>style.visibility</p:attrName>
                                        </p:attrNameLst>
                                      </p:cBhvr>
                                      <p:to>
                                        <p:strVal val="visible"/>
                                      </p:to>
                                    </p:set>
                                    <p:anim calcmode="lin" valueType="num">
                                      <p:cBhvr additive="base">
                                        <p:cTn id="7" dur="500" fill="hold"/>
                                        <p:tgtEl>
                                          <p:spTgt spid="145433"/>
                                        </p:tgtEl>
                                        <p:attrNameLst>
                                          <p:attrName>ppt_x</p:attrName>
                                        </p:attrNameLst>
                                      </p:cBhvr>
                                      <p:tavLst>
                                        <p:tav tm="0">
                                          <p:val>
                                            <p:strVal val="1+#ppt_w/2"/>
                                          </p:val>
                                        </p:tav>
                                        <p:tav tm="100000">
                                          <p:val>
                                            <p:strVal val="#ppt_x"/>
                                          </p:val>
                                        </p:tav>
                                      </p:tavLst>
                                    </p:anim>
                                    <p:anim calcmode="lin" valueType="num">
                                      <p:cBhvr additive="base">
                                        <p:cTn id="8" dur="500" fill="hold"/>
                                        <p:tgtEl>
                                          <p:spTgt spid="145433"/>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500"/>
                            </p:stCondLst>
                            <p:childTnLst>
                              <p:par>
                                <p:cTn id="10" presetID="2" presetClass="entr" presetSubtype="2" fill="hold" grpId="0" nodeType="afterEffect">
                                  <p:stCondLst>
                                    <p:cond delay="0"/>
                                  </p:stCondLst>
                                  <p:childTnLst>
                                    <p:set>
                                      <p:cBhvr>
                                        <p:cTn id="11" dur="1" fill="hold">
                                          <p:stCondLst>
                                            <p:cond delay="0"/>
                                          </p:stCondLst>
                                        </p:cTn>
                                        <p:tgtEl>
                                          <p:spTgt spid="145423"/>
                                        </p:tgtEl>
                                        <p:attrNameLst>
                                          <p:attrName>style.visibility</p:attrName>
                                        </p:attrNameLst>
                                      </p:cBhvr>
                                      <p:to>
                                        <p:strVal val="visible"/>
                                      </p:to>
                                    </p:set>
                                    <p:anim calcmode="lin" valueType="num">
                                      <p:cBhvr additive="base">
                                        <p:cTn id="12" dur="500" fill="hold"/>
                                        <p:tgtEl>
                                          <p:spTgt spid="145423"/>
                                        </p:tgtEl>
                                        <p:attrNameLst>
                                          <p:attrName>ppt_x</p:attrName>
                                        </p:attrNameLst>
                                      </p:cBhvr>
                                      <p:tavLst>
                                        <p:tav tm="0">
                                          <p:val>
                                            <p:strVal val="1+#ppt_w/2"/>
                                          </p:val>
                                        </p:tav>
                                        <p:tav tm="100000">
                                          <p:val>
                                            <p:strVal val="#ppt_x"/>
                                          </p:val>
                                        </p:tav>
                                      </p:tavLst>
                                    </p:anim>
                                    <p:anim calcmode="lin" valueType="num">
                                      <p:cBhvr additive="base">
                                        <p:cTn id="13" dur="500" fill="hold"/>
                                        <p:tgtEl>
                                          <p:spTgt spid="14542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5423" grpId="0" autoUpdateAnimBg="0"/>
      <p:bldP spid="145433" grpId="0" animBg="1" autoUpdateAnimBg="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Freeform 22"/>
          <p:cNvSpPr>
            <a:spLocks/>
          </p:cNvSpPr>
          <p:nvPr/>
        </p:nvSpPr>
        <p:spPr bwMode="auto">
          <a:xfrm>
            <a:off x="3554413" y="3048000"/>
            <a:ext cx="1703387" cy="2743200"/>
          </a:xfrm>
          <a:custGeom>
            <a:avLst/>
            <a:gdLst>
              <a:gd name="T0" fmla="*/ 1703387 w 1073"/>
              <a:gd name="T1" fmla="*/ 2743200 h 1728"/>
              <a:gd name="T2" fmla="*/ 1703387 w 1073"/>
              <a:gd name="T3" fmla="*/ 0 h 1728"/>
              <a:gd name="T4" fmla="*/ 26987 w 1073"/>
              <a:gd name="T5" fmla="*/ 838200 h 1728"/>
              <a:gd name="T6" fmla="*/ 0 w 1073"/>
              <a:gd name="T7" fmla="*/ 2732088 h 1728"/>
              <a:gd name="T8" fmla="*/ 1703387 w 1073"/>
              <a:gd name="T9" fmla="*/ 2743200 h 172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73" h="1728">
                <a:moveTo>
                  <a:pt x="1073" y="1728"/>
                </a:moveTo>
                <a:lnTo>
                  <a:pt x="1073" y="0"/>
                </a:lnTo>
                <a:lnTo>
                  <a:pt x="17" y="528"/>
                </a:lnTo>
                <a:lnTo>
                  <a:pt x="0" y="1721"/>
                </a:lnTo>
                <a:lnTo>
                  <a:pt x="1073" y="1728"/>
                </a:lnTo>
                <a:close/>
              </a:path>
            </a:pathLst>
          </a:custGeom>
          <a:solidFill>
            <a:schemeClr val="accent1"/>
          </a:solidFill>
          <a:ln w="38100" cap="flat" cmpd="sng">
            <a:solidFill>
              <a:schemeClr val="accent2"/>
            </a:solidFill>
            <a:prstDash val="sysDot"/>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555" name="Rectangle 3"/>
          <p:cNvSpPr>
            <a:spLocks noGrp="1" noChangeArrowheads="1"/>
          </p:cNvSpPr>
          <p:nvPr>
            <p:ph type="title"/>
          </p:nvPr>
        </p:nvSpPr>
        <p:spPr>
          <a:xfrm>
            <a:off x="685800" y="609600"/>
            <a:ext cx="2895600" cy="685800"/>
          </a:xfrm>
          <a:gradFill rotWithShape="0">
            <a:gsLst>
              <a:gs pos="0">
                <a:srgbClr val="005CBF"/>
              </a:gs>
              <a:gs pos="12500">
                <a:srgbClr val="0087E6"/>
              </a:gs>
              <a:gs pos="37500">
                <a:srgbClr val="21D6E0"/>
              </a:gs>
              <a:gs pos="50000">
                <a:srgbClr val="03D4A8"/>
              </a:gs>
              <a:gs pos="62500">
                <a:srgbClr val="21D6E0"/>
              </a:gs>
              <a:gs pos="87500">
                <a:srgbClr val="0087E6"/>
              </a:gs>
              <a:gs pos="100000">
                <a:srgbClr val="005CBF"/>
              </a:gs>
            </a:gsLst>
            <a:lin ang="5400000" scaled="1"/>
          </a:gradFill>
          <a:scene3d>
            <a:camera prst="legacyObliqueTopRight"/>
            <a:lightRig rig="legacyFlat3" dir="b"/>
          </a:scene3d>
          <a:sp3d extrusionH="227000" prstMaterial="legacyMatte">
            <a:bevelT w="13500" h="13500" prst="angle"/>
            <a:bevelB w="13500" h="13500" prst="angle"/>
            <a:extrusionClr>
              <a:srgbClr val="03D4A8"/>
            </a:extrusionClr>
            <a:contourClr>
              <a:srgbClr val="005CBF"/>
            </a:contourClr>
          </a:sp3d>
        </p:spPr>
        <p:txBody>
          <a:bodyPr>
            <a:flatTx/>
          </a:bodyPr>
          <a:lstStyle/>
          <a:p>
            <a:pPr algn="l" eaLnBrk="1" hangingPunct="1"/>
            <a:r>
              <a:rPr lang="en-US" altLang="zh-CN" sz="3200" b="1">
                <a:solidFill>
                  <a:srgbClr val="FF0066"/>
                </a:solidFill>
                <a:ea typeface="楷体_GB2312" pitchFamily="49" charset="-122"/>
              </a:rPr>
              <a:t>2</a:t>
            </a:r>
            <a:r>
              <a:rPr lang="zh-CN" altLang="en-US" sz="3200" b="1">
                <a:solidFill>
                  <a:srgbClr val="FF0066"/>
                </a:solidFill>
                <a:ea typeface="楷体_GB2312" pitchFamily="49" charset="-122"/>
              </a:rPr>
              <a:t>、梯形法原理</a:t>
            </a:r>
          </a:p>
        </p:txBody>
      </p:sp>
      <p:sp>
        <p:nvSpPr>
          <p:cNvPr id="23556" name="Rectangle 4"/>
          <p:cNvSpPr>
            <a:spLocks noGrp="1" noChangeArrowheads="1"/>
          </p:cNvSpPr>
          <p:nvPr>
            <p:ph type="body" idx="1"/>
          </p:nvPr>
        </p:nvSpPr>
        <p:spPr>
          <a:xfrm>
            <a:off x="4572000" y="533400"/>
            <a:ext cx="3581400" cy="990600"/>
          </a:xfrm>
          <a:solidFill>
            <a:srgbClr val="FFFF99"/>
          </a:solidFill>
        </p:spPr>
        <p:txBody>
          <a:bodyPr/>
          <a:lstStyle/>
          <a:p>
            <a:pPr algn="just" eaLnBrk="1" hangingPunct="1">
              <a:buFontTx/>
              <a:buNone/>
            </a:pPr>
            <a:r>
              <a:rPr lang="en-US" altLang="zh-CN">
                <a:latin typeface="Courier New" panose="02070309020205020404" pitchFamily="49" charset="0"/>
              </a:rPr>
              <a:t> </a:t>
            </a:r>
            <a:r>
              <a:rPr lang="en-US" altLang="zh-CN" sz="2800" b="1">
                <a:solidFill>
                  <a:srgbClr val="FF0066"/>
                </a:solidFill>
                <a:latin typeface="Courier New" panose="02070309020205020404" pitchFamily="49" charset="0"/>
              </a:rPr>
              <a:t>dy/dt</a:t>
            </a:r>
            <a:r>
              <a:rPr lang="zh-CN" altLang="en-US" sz="2800" b="1">
                <a:solidFill>
                  <a:srgbClr val="FF0066"/>
                </a:solidFill>
                <a:latin typeface="Courier New" panose="02070309020205020404" pitchFamily="49" charset="0"/>
              </a:rPr>
              <a:t>＝</a:t>
            </a:r>
            <a:r>
              <a:rPr lang="en-US" altLang="zh-CN" sz="2800" b="1">
                <a:solidFill>
                  <a:srgbClr val="FF0066"/>
                </a:solidFill>
                <a:latin typeface="Courier New" panose="02070309020205020404" pitchFamily="49" charset="0"/>
              </a:rPr>
              <a:t>f(t,y)</a:t>
            </a:r>
          </a:p>
          <a:p>
            <a:pPr eaLnBrk="1" hangingPunct="1">
              <a:buFontTx/>
              <a:buNone/>
            </a:pPr>
            <a:r>
              <a:rPr lang="en-US" altLang="zh-CN" sz="2800" b="1">
                <a:solidFill>
                  <a:srgbClr val="FF0066"/>
                </a:solidFill>
                <a:latin typeface="Courier New" panose="02070309020205020404" pitchFamily="49" charset="0"/>
              </a:rPr>
              <a:t>  y(t</a:t>
            </a:r>
            <a:r>
              <a:rPr lang="en-US" altLang="zh-CN" sz="2800" b="1" baseline="-25000">
                <a:solidFill>
                  <a:srgbClr val="FF0066"/>
                </a:solidFill>
                <a:latin typeface="Courier New" panose="02070309020205020404" pitchFamily="49" charset="0"/>
              </a:rPr>
              <a:t>0</a:t>
            </a:r>
            <a:r>
              <a:rPr lang="en-US" altLang="zh-CN" sz="2800" b="1">
                <a:solidFill>
                  <a:srgbClr val="FF0066"/>
                </a:solidFill>
                <a:latin typeface="Courier New" panose="02070309020205020404" pitchFamily="49" charset="0"/>
              </a:rPr>
              <a:t>)</a:t>
            </a:r>
            <a:r>
              <a:rPr lang="zh-CN" altLang="en-US" sz="2800" b="1">
                <a:solidFill>
                  <a:srgbClr val="FF0066"/>
                </a:solidFill>
                <a:latin typeface="Courier New" panose="02070309020205020404" pitchFamily="49" charset="0"/>
              </a:rPr>
              <a:t>＝</a:t>
            </a:r>
            <a:r>
              <a:rPr lang="en-US" altLang="zh-CN" sz="2800" b="1">
                <a:solidFill>
                  <a:srgbClr val="FF0066"/>
                </a:solidFill>
                <a:latin typeface="Courier New" panose="02070309020205020404" pitchFamily="49" charset="0"/>
              </a:rPr>
              <a:t>y</a:t>
            </a:r>
            <a:r>
              <a:rPr lang="en-US" altLang="zh-CN" sz="2800" b="1" baseline="-25000">
                <a:solidFill>
                  <a:srgbClr val="FF0066"/>
                </a:solidFill>
                <a:latin typeface="Courier New" panose="02070309020205020404" pitchFamily="49" charset="0"/>
              </a:rPr>
              <a:t>0</a:t>
            </a:r>
            <a:endParaRPr lang="en-US" altLang="zh-CN"/>
          </a:p>
        </p:txBody>
      </p:sp>
      <p:sp>
        <p:nvSpPr>
          <p:cNvPr id="23557" name="Line 5"/>
          <p:cNvSpPr>
            <a:spLocks noChangeShapeType="1"/>
          </p:cNvSpPr>
          <p:nvPr/>
        </p:nvSpPr>
        <p:spPr bwMode="auto">
          <a:xfrm>
            <a:off x="1524000" y="5791200"/>
            <a:ext cx="6096000" cy="0"/>
          </a:xfrm>
          <a:prstGeom prst="line">
            <a:avLst/>
          </a:prstGeom>
          <a:noFill/>
          <a:ln w="3810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558" name="Line 6"/>
          <p:cNvSpPr>
            <a:spLocks noChangeShapeType="1"/>
          </p:cNvSpPr>
          <p:nvPr/>
        </p:nvSpPr>
        <p:spPr bwMode="auto">
          <a:xfrm flipV="1">
            <a:off x="1600200" y="1828800"/>
            <a:ext cx="0" cy="4343400"/>
          </a:xfrm>
          <a:prstGeom prst="line">
            <a:avLst/>
          </a:prstGeom>
          <a:noFill/>
          <a:ln w="3810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559" name="Arc 7"/>
          <p:cNvSpPr>
            <a:spLocks/>
          </p:cNvSpPr>
          <p:nvPr/>
        </p:nvSpPr>
        <p:spPr bwMode="auto">
          <a:xfrm rot="-2543936">
            <a:off x="3671888" y="3070225"/>
            <a:ext cx="1905000" cy="1038225"/>
          </a:xfrm>
          <a:custGeom>
            <a:avLst/>
            <a:gdLst>
              <a:gd name="T0" fmla="*/ 0 w 21600"/>
              <a:gd name="T1" fmla="*/ 0 h 28063"/>
              <a:gd name="T2" fmla="*/ 1817688 w 21600"/>
              <a:gd name="T3" fmla="*/ 1038225 h 28063"/>
              <a:gd name="T4" fmla="*/ 0 w 21600"/>
              <a:gd name="T5" fmla="*/ 799118 h 28063"/>
              <a:gd name="T6" fmla="*/ 0 60000 65536"/>
              <a:gd name="T7" fmla="*/ 0 60000 65536"/>
              <a:gd name="T8" fmla="*/ 0 60000 65536"/>
            </a:gdLst>
            <a:ahLst/>
            <a:cxnLst>
              <a:cxn ang="T6">
                <a:pos x="T0" y="T1"/>
              </a:cxn>
              <a:cxn ang="T7">
                <a:pos x="T2" y="T3"/>
              </a:cxn>
              <a:cxn ang="T8">
                <a:pos x="T4" y="T5"/>
              </a:cxn>
            </a:cxnLst>
            <a:rect l="0" t="0" r="r" b="b"/>
            <a:pathLst>
              <a:path w="21600" h="28063" fill="none" extrusionOk="0">
                <a:moveTo>
                  <a:pt x="-1" y="0"/>
                </a:moveTo>
                <a:cubicBezTo>
                  <a:pt x="11929" y="0"/>
                  <a:pt x="21600" y="9670"/>
                  <a:pt x="21600" y="21600"/>
                </a:cubicBezTo>
                <a:cubicBezTo>
                  <a:pt x="21600" y="23792"/>
                  <a:pt x="21266" y="25971"/>
                  <a:pt x="20610" y="28063"/>
                </a:cubicBezTo>
              </a:path>
              <a:path w="21600" h="28063" stroke="0" extrusionOk="0">
                <a:moveTo>
                  <a:pt x="-1" y="0"/>
                </a:moveTo>
                <a:cubicBezTo>
                  <a:pt x="11929" y="0"/>
                  <a:pt x="21600" y="9670"/>
                  <a:pt x="21600" y="21600"/>
                </a:cubicBezTo>
                <a:cubicBezTo>
                  <a:pt x="21600" y="23792"/>
                  <a:pt x="21266" y="25971"/>
                  <a:pt x="20610" y="28063"/>
                </a:cubicBezTo>
                <a:lnTo>
                  <a:pt x="0" y="21600"/>
                </a:lnTo>
                <a:lnTo>
                  <a:pt x="-1" y="0"/>
                </a:lnTo>
                <a:close/>
              </a:path>
            </a:pathLst>
          </a:custGeom>
          <a:noFill/>
          <a:ln w="38100">
            <a:solidFill>
              <a:srgbClr val="FF0066"/>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560" name="Line 9"/>
          <p:cNvSpPr>
            <a:spLocks noChangeShapeType="1"/>
          </p:cNvSpPr>
          <p:nvPr/>
        </p:nvSpPr>
        <p:spPr bwMode="auto">
          <a:xfrm flipH="1">
            <a:off x="1600200" y="3886200"/>
            <a:ext cx="1905000" cy="0"/>
          </a:xfrm>
          <a:prstGeom prst="line">
            <a:avLst/>
          </a:prstGeom>
          <a:noFill/>
          <a:ln w="38100">
            <a:solidFill>
              <a:schemeClr val="accent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561" name="Text Box 10"/>
          <p:cNvSpPr txBox="1">
            <a:spLocks noChangeArrowheads="1"/>
          </p:cNvSpPr>
          <p:nvPr/>
        </p:nvSpPr>
        <p:spPr bwMode="auto">
          <a:xfrm>
            <a:off x="3200400" y="5791200"/>
            <a:ext cx="492125"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accent2"/>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eaLnBrk="0" hangingPunct="0">
              <a:defRPr kumimoji="1" sz="2400" b="1" baseline="30000">
                <a:solidFill>
                  <a:schemeClr val="accent2"/>
                </a:solidFill>
                <a:latin typeface="Times New Roman" panose="02020603050405020304" pitchFamily="18" charset="0"/>
                <a:ea typeface="楷体_GB2312" pitchFamily="49" charset="-122"/>
              </a:defRPr>
            </a:lvl1pPr>
            <a:lvl2pPr marL="742950" indent="-285750" eaLnBrk="0" hangingPunct="0">
              <a:defRPr kumimoji="1" sz="2400" b="1" baseline="30000">
                <a:solidFill>
                  <a:schemeClr val="accent2"/>
                </a:solidFill>
                <a:latin typeface="Times New Roman" panose="02020603050405020304" pitchFamily="18" charset="0"/>
                <a:ea typeface="楷体_GB2312" pitchFamily="49" charset="-122"/>
              </a:defRPr>
            </a:lvl2pPr>
            <a:lvl3pPr marL="1143000" indent="-228600" eaLnBrk="0" hangingPunct="0">
              <a:defRPr kumimoji="1" sz="2400" b="1" baseline="30000">
                <a:solidFill>
                  <a:schemeClr val="accent2"/>
                </a:solidFill>
                <a:latin typeface="Times New Roman" panose="02020603050405020304" pitchFamily="18" charset="0"/>
                <a:ea typeface="楷体_GB2312" pitchFamily="49" charset="-122"/>
              </a:defRPr>
            </a:lvl3pPr>
            <a:lvl4pPr marL="1600200" indent="-228600" eaLnBrk="0" hangingPunct="0">
              <a:defRPr kumimoji="1" sz="2400" b="1" baseline="30000">
                <a:solidFill>
                  <a:schemeClr val="accent2"/>
                </a:solidFill>
                <a:latin typeface="Times New Roman" panose="02020603050405020304" pitchFamily="18" charset="0"/>
                <a:ea typeface="楷体_GB2312" pitchFamily="49" charset="-122"/>
              </a:defRPr>
            </a:lvl4pPr>
            <a:lvl5pPr marL="2057400" indent="-228600" eaLnBrk="0" hangingPunct="0">
              <a:defRPr kumimoji="1" sz="2400" b="1" baseline="30000">
                <a:solidFill>
                  <a:schemeClr val="accent2"/>
                </a:solidFill>
                <a:latin typeface="Times New Roman" panose="02020603050405020304" pitchFamily="18" charset="0"/>
                <a:ea typeface="楷体_GB2312" pitchFamily="49" charset="-122"/>
              </a:defRPr>
            </a:lvl5pPr>
            <a:lvl6pPr marL="25146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6pPr>
            <a:lvl7pPr marL="29718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7pPr>
            <a:lvl8pPr marL="34290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8pPr>
            <a:lvl9pPr marL="38862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9pPr>
          </a:lstStyle>
          <a:p>
            <a:pPr eaLnBrk="1" hangingPunct="1"/>
            <a:r>
              <a:rPr lang="en-US" altLang="zh-CN" sz="3200" baseline="0">
                <a:solidFill>
                  <a:srgbClr val="FF0066"/>
                </a:solidFill>
              </a:rPr>
              <a:t>t</a:t>
            </a:r>
            <a:r>
              <a:rPr lang="en-US" altLang="zh-CN" sz="3200" baseline="-25000">
                <a:solidFill>
                  <a:srgbClr val="FF0066"/>
                </a:solidFill>
              </a:rPr>
              <a:t>0</a:t>
            </a:r>
            <a:endParaRPr lang="en-US" altLang="zh-CN" sz="3200" baseline="0">
              <a:solidFill>
                <a:srgbClr val="FF0066"/>
              </a:solidFill>
            </a:endParaRPr>
          </a:p>
        </p:txBody>
      </p:sp>
      <p:sp>
        <p:nvSpPr>
          <p:cNvPr id="23562" name="Text Box 11"/>
          <p:cNvSpPr txBox="1">
            <a:spLocks noChangeArrowheads="1"/>
          </p:cNvSpPr>
          <p:nvPr/>
        </p:nvSpPr>
        <p:spPr bwMode="auto">
          <a:xfrm>
            <a:off x="4953000" y="5791200"/>
            <a:ext cx="452438"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accent2"/>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kumimoji="1" sz="2400" b="1" baseline="30000">
                <a:solidFill>
                  <a:schemeClr val="accent2"/>
                </a:solidFill>
                <a:latin typeface="Times New Roman" panose="02020603050405020304" pitchFamily="18" charset="0"/>
                <a:ea typeface="楷体_GB2312" pitchFamily="49" charset="-122"/>
              </a:defRPr>
            </a:lvl1pPr>
            <a:lvl2pPr marL="742950" indent="-285750" eaLnBrk="0" hangingPunct="0">
              <a:defRPr kumimoji="1" sz="2400" b="1" baseline="30000">
                <a:solidFill>
                  <a:schemeClr val="accent2"/>
                </a:solidFill>
                <a:latin typeface="Times New Roman" panose="02020603050405020304" pitchFamily="18" charset="0"/>
                <a:ea typeface="楷体_GB2312" pitchFamily="49" charset="-122"/>
              </a:defRPr>
            </a:lvl2pPr>
            <a:lvl3pPr marL="1143000" indent="-228600" eaLnBrk="0" hangingPunct="0">
              <a:defRPr kumimoji="1" sz="2400" b="1" baseline="30000">
                <a:solidFill>
                  <a:schemeClr val="accent2"/>
                </a:solidFill>
                <a:latin typeface="Times New Roman" panose="02020603050405020304" pitchFamily="18" charset="0"/>
                <a:ea typeface="楷体_GB2312" pitchFamily="49" charset="-122"/>
              </a:defRPr>
            </a:lvl3pPr>
            <a:lvl4pPr marL="1600200" indent="-228600" eaLnBrk="0" hangingPunct="0">
              <a:defRPr kumimoji="1" sz="2400" b="1" baseline="30000">
                <a:solidFill>
                  <a:schemeClr val="accent2"/>
                </a:solidFill>
                <a:latin typeface="Times New Roman" panose="02020603050405020304" pitchFamily="18" charset="0"/>
                <a:ea typeface="楷体_GB2312" pitchFamily="49" charset="-122"/>
              </a:defRPr>
            </a:lvl4pPr>
            <a:lvl5pPr marL="2057400" indent="-228600" eaLnBrk="0" hangingPunct="0">
              <a:defRPr kumimoji="1" sz="2400" b="1" baseline="30000">
                <a:solidFill>
                  <a:schemeClr val="accent2"/>
                </a:solidFill>
                <a:latin typeface="Times New Roman" panose="02020603050405020304" pitchFamily="18" charset="0"/>
                <a:ea typeface="楷体_GB2312" pitchFamily="49" charset="-122"/>
              </a:defRPr>
            </a:lvl5pPr>
            <a:lvl6pPr marL="25146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6pPr>
            <a:lvl7pPr marL="29718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7pPr>
            <a:lvl8pPr marL="34290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8pPr>
            <a:lvl9pPr marL="38862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9pPr>
          </a:lstStyle>
          <a:p>
            <a:pPr eaLnBrk="1" hangingPunct="1"/>
            <a:r>
              <a:rPr lang="en-US" altLang="zh-CN" sz="3200" baseline="0">
                <a:solidFill>
                  <a:srgbClr val="FF0066"/>
                </a:solidFill>
              </a:rPr>
              <a:t>t</a:t>
            </a:r>
            <a:r>
              <a:rPr lang="en-US" altLang="zh-CN" sz="3200" baseline="-25000">
                <a:solidFill>
                  <a:srgbClr val="FF0066"/>
                </a:solidFill>
              </a:rPr>
              <a:t>1</a:t>
            </a:r>
            <a:endParaRPr lang="en-US" altLang="zh-CN" sz="3200" baseline="0">
              <a:solidFill>
                <a:srgbClr val="FF0066"/>
              </a:solidFill>
            </a:endParaRPr>
          </a:p>
        </p:txBody>
      </p:sp>
      <p:sp>
        <p:nvSpPr>
          <p:cNvPr id="23563" name="Text Box 13"/>
          <p:cNvSpPr txBox="1">
            <a:spLocks noChangeArrowheads="1"/>
          </p:cNvSpPr>
          <p:nvPr/>
        </p:nvSpPr>
        <p:spPr bwMode="auto">
          <a:xfrm>
            <a:off x="6705600" y="2819400"/>
            <a:ext cx="79375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accent2"/>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kumimoji="1" sz="2400" b="1" baseline="30000">
                <a:solidFill>
                  <a:schemeClr val="accent2"/>
                </a:solidFill>
                <a:latin typeface="Times New Roman" panose="02020603050405020304" pitchFamily="18" charset="0"/>
                <a:ea typeface="楷体_GB2312" pitchFamily="49" charset="-122"/>
              </a:defRPr>
            </a:lvl1pPr>
            <a:lvl2pPr marL="742950" indent="-285750" eaLnBrk="0" hangingPunct="0">
              <a:defRPr kumimoji="1" sz="2400" b="1" baseline="30000">
                <a:solidFill>
                  <a:schemeClr val="accent2"/>
                </a:solidFill>
                <a:latin typeface="Times New Roman" panose="02020603050405020304" pitchFamily="18" charset="0"/>
                <a:ea typeface="楷体_GB2312" pitchFamily="49" charset="-122"/>
              </a:defRPr>
            </a:lvl2pPr>
            <a:lvl3pPr marL="1143000" indent="-228600" eaLnBrk="0" hangingPunct="0">
              <a:defRPr kumimoji="1" sz="2400" b="1" baseline="30000">
                <a:solidFill>
                  <a:schemeClr val="accent2"/>
                </a:solidFill>
                <a:latin typeface="Times New Roman" panose="02020603050405020304" pitchFamily="18" charset="0"/>
                <a:ea typeface="楷体_GB2312" pitchFamily="49" charset="-122"/>
              </a:defRPr>
            </a:lvl3pPr>
            <a:lvl4pPr marL="1600200" indent="-228600" eaLnBrk="0" hangingPunct="0">
              <a:defRPr kumimoji="1" sz="2400" b="1" baseline="30000">
                <a:solidFill>
                  <a:schemeClr val="accent2"/>
                </a:solidFill>
                <a:latin typeface="Times New Roman" panose="02020603050405020304" pitchFamily="18" charset="0"/>
                <a:ea typeface="楷体_GB2312" pitchFamily="49" charset="-122"/>
              </a:defRPr>
            </a:lvl4pPr>
            <a:lvl5pPr marL="2057400" indent="-228600" eaLnBrk="0" hangingPunct="0">
              <a:defRPr kumimoji="1" sz="2400" b="1" baseline="30000">
                <a:solidFill>
                  <a:schemeClr val="accent2"/>
                </a:solidFill>
                <a:latin typeface="Times New Roman" panose="02020603050405020304" pitchFamily="18" charset="0"/>
                <a:ea typeface="楷体_GB2312" pitchFamily="49" charset="-122"/>
              </a:defRPr>
            </a:lvl5pPr>
            <a:lvl6pPr marL="25146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6pPr>
            <a:lvl7pPr marL="29718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7pPr>
            <a:lvl8pPr marL="34290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8pPr>
            <a:lvl9pPr marL="38862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9pPr>
          </a:lstStyle>
          <a:p>
            <a:pPr eaLnBrk="1" hangingPunct="1"/>
            <a:r>
              <a:rPr lang="en-US" altLang="zh-CN" sz="2000" baseline="0">
                <a:solidFill>
                  <a:srgbClr val="FF0066"/>
                </a:solidFill>
                <a:latin typeface="Courier New" panose="02070309020205020404" pitchFamily="49" charset="0"/>
                <a:ea typeface="宋体" panose="02010600030101010101" pitchFamily="2" charset="-122"/>
              </a:rPr>
              <a:t>f(t)</a:t>
            </a:r>
          </a:p>
        </p:txBody>
      </p:sp>
      <p:sp>
        <p:nvSpPr>
          <p:cNvPr id="23564" name="Line 14"/>
          <p:cNvSpPr>
            <a:spLocks noChangeShapeType="1"/>
          </p:cNvSpPr>
          <p:nvPr/>
        </p:nvSpPr>
        <p:spPr bwMode="auto">
          <a:xfrm flipH="1">
            <a:off x="5715000" y="3048000"/>
            <a:ext cx="990600" cy="152400"/>
          </a:xfrm>
          <a:prstGeom prst="line">
            <a:avLst/>
          </a:prstGeom>
          <a:noFill/>
          <a:ln w="38100">
            <a:solidFill>
              <a:schemeClr val="accent2"/>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095" name="Text Box 15"/>
          <p:cNvSpPr txBox="1">
            <a:spLocks noChangeArrowheads="1"/>
          </p:cNvSpPr>
          <p:nvPr/>
        </p:nvSpPr>
        <p:spPr bwMode="auto">
          <a:xfrm>
            <a:off x="2057400" y="1784350"/>
            <a:ext cx="6705600" cy="10048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accent2"/>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eaLnBrk="0" hangingPunct="0">
              <a:defRPr kumimoji="1" sz="2400" b="1" baseline="30000">
                <a:solidFill>
                  <a:schemeClr val="accent2"/>
                </a:solidFill>
                <a:latin typeface="Times New Roman" panose="02020603050405020304" pitchFamily="18" charset="0"/>
                <a:ea typeface="楷体_GB2312" pitchFamily="49" charset="-122"/>
              </a:defRPr>
            </a:lvl1pPr>
            <a:lvl2pPr marL="742950" indent="-285750" eaLnBrk="0" hangingPunct="0">
              <a:defRPr kumimoji="1" sz="2400" b="1" baseline="30000">
                <a:solidFill>
                  <a:schemeClr val="accent2"/>
                </a:solidFill>
                <a:latin typeface="Times New Roman" panose="02020603050405020304" pitchFamily="18" charset="0"/>
                <a:ea typeface="楷体_GB2312" pitchFamily="49" charset="-122"/>
              </a:defRPr>
            </a:lvl2pPr>
            <a:lvl3pPr marL="1143000" indent="-228600" eaLnBrk="0" hangingPunct="0">
              <a:defRPr kumimoji="1" sz="2400" b="1" baseline="30000">
                <a:solidFill>
                  <a:schemeClr val="accent2"/>
                </a:solidFill>
                <a:latin typeface="Times New Roman" panose="02020603050405020304" pitchFamily="18" charset="0"/>
                <a:ea typeface="楷体_GB2312" pitchFamily="49" charset="-122"/>
              </a:defRPr>
            </a:lvl3pPr>
            <a:lvl4pPr marL="1600200" indent="-228600" eaLnBrk="0" hangingPunct="0">
              <a:defRPr kumimoji="1" sz="2400" b="1" baseline="30000">
                <a:solidFill>
                  <a:schemeClr val="accent2"/>
                </a:solidFill>
                <a:latin typeface="Times New Roman" panose="02020603050405020304" pitchFamily="18" charset="0"/>
                <a:ea typeface="楷体_GB2312" pitchFamily="49" charset="-122"/>
              </a:defRPr>
            </a:lvl4pPr>
            <a:lvl5pPr marL="2057400" indent="-228600" eaLnBrk="0" hangingPunct="0">
              <a:defRPr kumimoji="1" sz="2400" b="1" baseline="30000">
                <a:solidFill>
                  <a:schemeClr val="accent2"/>
                </a:solidFill>
                <a:latin typeface="Times New Roman" panose="02020603050405020304" pitchFamily="18" charset="0"/>
                <a:ea typeface="楷体_GB2312" pitchFamily="49" charset="-122"/>
              </a:defRPr>
            </a:lvl5pPr>
            <a:lvl6pPr marL="25146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6pPr>
            <a:lvl7pPr marL="29718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7pPr>
            <a:lvl8pPr marL="34290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8pPr>
            <a:lvl9pPr marL="38862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9pPr>
          </a:lstStyle>
          <a:p>
            <a:pPr algn="l" eaLnBrk="1" hangingPunct="1"/>
            <a:r>
              <a:rPr lang="en-US" altLang="zh-CN" baseline="0">
                <a:solidFill>
                  <a:srgbClr val="663300"/>
                </a:solidFill>
                <a:latin typeface="Courier New" panose="02070309020205020404" pitchFamily="49" charset="0"/>
                <a:ea typeface="宋体" panose="02010600030101010101" pitchFamily="2" charset="-122"/>
              </a:rPr>
              <a:t>∫</a:t>
            </a:r>
            <a:r>
              <a:rPr lang="en-US" altLang="zh-CN">
                <a:solidFill>
                  <a:srgbClr val="663300"/>
                </a:solidFill>
                <a:latin typeface="Courier New" panose="02070309020205020404" pitchFamily="49" charset="0"/>
                <a:ea typeface="宋体" panose="02010600030101010101" pitchFamily="2" charset="-122"/>
              </a:rPr>
              <a:t>t1</a:t>
            </a:r>
            <a:r>
              <a:rPr lang="en-US" altLang="zh-CN" baseline="-25000">
                <a:solidFill>
                  <a:srgbClr val="663300"/>
                </a:solidFill>
                <a:latin typeface="Courier New" panose="02070309020205020404" pitchFamily="49" charset="0"/>
                <a:ea typeface="宋体" panose="02010600030101010101" pitchFamily="2" charset="-122"/>
              </a:rPr>
              <a:t>t0</a:t>
            </a:r>
            <a:r>
              <a:rPr lang="en-US" altLang="zh-CN" baseline="0">
                <a:solidFill>
                  <a:srgbClr val="663300"/>
                </a:solidFill>
                <a:latin typeface="Courier New" panose="02070309020205020404" pitchFamily="49" charset="0"/>
                <a:ea typeface="宋体" panose="02010600030101010101" pitchFamily="2" charset="-122"/>
              </a:rPr>
              <a:t>f(t)dt</a:t>
            </a:r>
            <a:r>
              <a:rPr lang="en-US" altLang="zh-CN" baseline="-25000">
                <a:solidFill>
                  <a:srgbClr val="663300"/>
                </a:solidFill>
                <a:latin typeface="Courier New" panose="02070309020205020404" pitchFamily="49" charset="0"/>
                <a:ea typeface="宋体" panose="02010600030101010101" pitchFamily="2" charset="-122"/>
              </a:rPr>
              <a:t> </a:t>
            </a:r>
            <a:r>
              <a:rPr lang="en-US" altLang="zh-CN" baseline="0">
                <a:solidFill>
                  <a:srgbClr val="663300"/>
                </a:solidFill>
                <a:latin typeface="Courier New" panose="02070309020205020404" pitchFamily="49" charset="0"/>
                <a:ea typeface="宋体" panose="02010600030101010101" pitchFamily="2" charset="-122"/>
                <a:sym typeface="Symbol" panose="05050102010706020507" pitchFamily="18" charset="2"/>
              </a:rPr>
              <a:t></a:t>
            </a:r>
            <a:r>
              <a:rPr lang="en-US" altLang="zh-CN" baseline="0">
                <a:solidFill>
                  <a:srgbClr val="663300"/>
                </a:solidFill>
                <a:latin typeface="Courier New" panose="02070309020205020404" pitchFamily="49" charset="0"/>
                <a:ea typeface="宋体" panose="02010600030101010101" pitchFamily="2" charset="-122"/>
              </a:rPr>
              <a:t> </a:t>
            </a:r>
          </a:p>
          <a:p>
            <a:pPr algn="l" eaLnBrk="1" hangingPunct="1"/>
            <a:r>
              <a:rPr lang="en-US" altLang="zh-CN" baseline="0">
                <a:solidFill>
                  <a:srgbClr val="663300"/>
                </a:solidFill>
                <a:latin typeface="Courier New" panose="02070309020205020404" pitchFamily="49" charset="0"/>
                <a:ea typeface="宋体" panose="02010600030101010101" pitchFamily="2" charset="-122"/>
              </a:rPr>
              <a:t>      1/2*[f(t</a:t>
            </a:r>
            <a:r>
              <a:rPr lang="en-US" altLang="zh-CN" baseline="-25000">
                <a:solidFill>
                  <a:srgbClr val="663300"/>
                </a:solidFill>
                <a:latin typeface="Courier New" panose="02070309020205020404" pitchFamily="49" charset="0"/>
                <a:ea typeface="宋体" panose="02010600030101010101" pitchFamily="2" charset="-122"/>
              </a:rPr>
              <a:t>0</a:t>
            </a:r>
            <a:r>
              <a:rPr lang="en-US" altLang="zh-CN" baseline="0">
                <a:solidFill>
                  <a:srgbClr val="663300"/>
                </a:solidFill>
                <a:latin typeface="Courier New" panose="02070309020205020404" pitchFamily="49" charset="0"/>
                <a:ea typeface="宋体" panose="02010600030101010101" pitchFamily="2" charset="-122"/>
              </a:rPr>
              <a:t>,y</a:t>
            </a:r>
            <a:r>
              <a:rPr lang="en-US" altLang="zh-CN" baseline="-25000">
                <a:solidFill>
                  <a:srgbClr val="663300"/>
                </a:solidFill>
                <a:latin typeface="Courier New" panose="02070309020205020404" pitchFamily="49" charset="0"/>
                <a:ea typeface="宋体" panose="02010600030101010101" pitchFamily="2" charset="-122"/>
              </a:rPr>
              <a:t>0</a:t>
            </a:r>
            <a:r>
              <a:rPr lang="en-US" altLang="zh-CN" baseline="0">
                <a:solidFill>
                  <a:srgbClr val="663300"/>
                </a:solidFill>
                <a:latin typeface="Courier New" panose="02070309020205020404" pitchFamily="49" charset="0"/>
                <a:ea typeface="宋体" panose="02010600030101010101" pitchFamily="2" charset="-122"/>
              </a:rPr>
              <a:t>)+ f(t</a:t>
            </a:r>
            <a:r>
              <a:rPr lang="en-US" altLang="zh-CN" baseline="-25000">
                <a:solidFill>
                  <a:srgbClr val="663300"/>
                </a:solidFill>
                <a:latin typeface="Courier New" panose="02070309020205020404" pitchFamily="49" charset="0"/>
                <a:ea typeface="宋体" panose="02010600030101010101" pitchFamily="2" charset="-122"/>
              </a:rPr>
              <a:t>1</a:t>
            </a:r>
            <a:r>
              <a:rPr lang="en-US" altLang="zh-CN" baseline="0">
                <a:solidFill>
                  <a:srgbClr val="663300"/>
                </a:solidFill>
                <a:latin typeface="Courier New" panose="02070309020205020404" pitchFamily="49" charset="0"/>
                <a:ea typeface="宋体" panose="02010600030101010101" pitchFamily="2" charset="-122"/>
              </a:rPr>
              <a:t>,y</a:t>
            </a:r>
            <a:r>
              <a:rPr lang="en-US" altLang="zh-CN" baseline="-25000">
                <a:solidFill>
                  <a:srgbClr val="663300"/>
                </a:solidFill>
                <a:latin typeface="Courier New" panose="02070309020205020404" pitchFamily="49" charset="0"/>
                <a:ea typeface="宋体" panose="02010600030101010101" pitchFamily="2" charset="-122"/>
              </a:rPr>
              <a:t>1</a:t>
            </a:r>
            <a:r>
              <a:rPr lang="en-US" altLang="zh-CN" baseline="0">
                <a:solidFill>
                  <a:srgbClr val="663300"/>
                </a:solidFill>
                <a:latin typeface="Courier New" panose="02070309020205020404" pitchFamily="49" charset="0"/>
                <a:ea typeface="宋体" panose="02010600030101010101" pitchFamily="2" charset="-122"/>
              </a:rPr>
              <a:t>)]*(t</a:t>
            </a:r>
            <a:r>
              <a:rPr lang="en-US" altLang="zh-CN" baseline="-25000">
                <a:solidFill>
                  <a:srgbClr val="663300"/>
                </a:solidFill>
                <a:latin typeface="Courier New" panose="02070309020205020404" pitchFamily="49" charset="0"/>
                <a:ea typeface="宋体" panose="02010600030101010101" pitchFamily="2" charset="-122"/>
              </a:rPr>
              <a:t>1</a:t>
            </a:r>
            <a:r>
              <a:rPr lang="en-US" altLang="zh-CN" baseline="0">
                <a:solidFill>
                  <a:srgbClr val="663300"/>
                </a:solidFill>
                <a:latin typeface="Courier New" panose="02070309020205020404" pitchFamily="49" charset="0"/>
                <a:ea typeface="宋体" panose="02010600030101010101" pitchFamily="2" charset="-122"/>
              </a:rPr>
              <a:t>-t</a:t>
            </a:r>
            <a:r>
              <a:rPr lang="en-US" altLang="zh-CN" baseline="-25000">
                <a:solidFill>
                  <a:srgbClr val="663300"/>
                </a:solidFill>
                <a:latin typeface="Courier New" panose="02070309020205020404" pitchFamily="49" charset="0"/>
                <a:ea typeface="宋体" panose="02010600030101010101" pitchFamily="2" charset="-122"/>
              </a:rPr>
              <a:t>0</a:t>
            </a:r>
            <a:r>
              <a:rPr lang="en-US" altLang="zh-CN" baseline="0">
                <a:solidFill>
                  <a:srgbClr val="663300"/>
                </a:solidFill>
                <a:latin typeface="Courier New" panose="02070309020205020404" pitchFamily="49" charset="0"/>
                <a:ea typeface="宋体" panose="02010600030101010101" pitchFamily="2" charset="-122"/>
              </a:rPr>
              <a:t>)</a:t>
            </a:r>
            <a:r>
              <a:rPr lang="en-US" altLang="zh-CN" baseline="0">
                <a:solidFill>
                  <a:srgbClr val="FF0066"/>
                </a:solidFill>
                <a:latin typeface="Courier New" panose="02070309020205020404" pitchFamily="49" charset="0"/>
                <a:ea typeface="宋体" panose="02010600030101010101" pitchFamily="2" charset="-122"/>
              </a:rPr>
              <a:t> </a:t>
            </a:r>
          </a:p>
        </p:txBody>
      </p:sp>
      <p:sp>
        <p:nvSpPr>
          <p:cNvPr id="23566" name="Line 16"/>
          <p:cNvSpPr>
            <a:spLocks noChangeShapeType="1"/>
          </p:cNvSpPr>
          <p:nvPr/>
        </p:nvSpPr>
        <p:spPr bwMode="auto">
          <a:xfrm flipH="1">
            <a:off x="1524000" y="3048000"/>
            <a:ext cx="3657600" cy="0"/>
          </a:xfrm>
          <a:prstGeom prst="line">
            <a:avLst/>
          </a:prstGeom>
          <a:noFill/>
          <a:ln w="38100">
            <a:solidFill>
              <a:schemeClr val="accent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567" name="Text Box 17"/>
          <p:cNvSpPr txBox="1">
            <a:spLocks noChangeArrowheads="1"/>
          </p:cNvSpPr>
          <p:nvPr/>
        </p:nvSpPr>
        <p:spPr bwMode="auto">
          <a:xfrm>
            <a:off x="152400" y="2819400"/>
            <a:ext cx="1524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accent2"/>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kumimoji="1" sz="2400" b="1" baseline="30000">
                <a:solidFill>
                  <a:schemeClr val="accent2"/>
                </a:solidFill>
                <a:latin typeface="Times New Roman" panose="02020603050405020304" pitchFamily="18" charset="0"/>
                <a:ea typeface="楷体_GB2312" pitchFamily="49" charset="-122"/>
              </a:defRPr>
            </a:lvl1pPr>
            <a:lvl2pPr marL="742950" indent="-285750" eaLnBrk="0" hangingPunct="0">
              <a:defRPr kumimoji="1" sz="2400" b="1" baseline="30000">
                <a:solidFill>
                  <a:schemeClr val="accent2"/>
                </a:solidFill>
                <a:latin typeface="Times New Roman" panose="02020603050405020304" pitchFamily="18" charset="0"/>
                <a:ea typeface="楷体_GB2312" pitchFamily="49" charset="-122"/>
              </a:defRPr>
            </a:lvl2pPr>
            <a:lvl3pPr marL="1143000" indent="-228600" eaLnBrk="0" hangingPunct="0">
              <a:defRPr kumimoji="1" sz="2400" b="1" baseline="30000">
                <a:solidFill>
                  <a:schemeClr val="accent2"/>
                </a:solidFill>
                <a:latin typeface="Times New Roman" panose="02020603050405020304" pitchFamily="18" charset="0"/>
                <a:ea typeface="楷体_GB2312" pitchFamily="49" charset="-122"/>
              </a:defRPr>
            </a:lvl3pPr>
            <a:lvl4pPr marL="1600200" indent="-228600" eaLnBrk="0" hangingPunct="0">
              <a:defRPr kumimoji="1" sz="2400" b="1" baseline="30000">
                <a:solidFill>
                  <a:schemeClr val="accent2"/>
                </a:solidFill>
                <a:latin typeface="Times New Roman" panose="02020603050405020304" pitchFamily="18" charset="0"/>
                <a:ea typeface="楷体_GB2312" pitchFamily="49" charset="-122"/>
              </a:defRPr>
            </a:lvl4pPr>
            <a:lvl5pPr marL="2057400" indent="-228600" eaLnBrk="0" hangingPunct="0">
              <a:defRPr kumimoji="1" sz="2400" b="1" baseline="30000">
                <a:solidFill>
                  <a:schemeClr val="accent2"/>
                </a:solidFill>
                <a:latin typeface="Times New Roman" panose="02020603050405020304" pitchFamily="18" charset="0"/>
                <a:ea typeface="楷体_GB2312" pitchFamily="49" charset="-122"/>
              </a:defRPr>
            </a:lvl5pPr>
            <a:lvl6pPr marL="25146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6pPr>
            <a:lvl7pPr marL="29718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7pPr>
            <a:lvl8pPr marL="34290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8pPr>
            <a:lvl9pPr marL="38862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9pPr>
          </a:lstStyle>
          <a:p>
            <a:pPr eaLnBrk="1" hangingPunct="1"/>
            <a:r>
              <a:rPr lang="en-US" altLang="zh-CN" baseline="0">
                <a:solidFill>
                  <a:srgbClr val="FF0066"/>
                </a:solidFill>
                <a:latin typeface="Courier New" panose="02070309020205020404" pitchFamily="49" charset="0"/>
                <a:ea typeface="宋体" panose="02010600030101010101" pitchFamily="2" charset="-122"/>
              </a:rPr>
              <a:t>f(t</a:t>
            </a:r>
            <a:r>
              <a:rPr lang="en-US" altLang="zh-CN" baseline="-25000">
                <a:solidFill>
                  <a:srgbClr val="FF0066"/>
                </a:solidFill>
                <a:latin typeface="Courier New" panose="02070309020205020404" pitchFamily="49" charset="0"/>
                <a:ea typeface="宋体" panose="02010600030101010101" pitchFamily="2" charset="-122"/>
              </a:rPr>
              <a:t>1</a:t>
            </a:r>
            <a:r>
              <a:rPr lang="en-US" altLang="zh-CN" baseline="0">
                <a:solidFill>
                  <a:srgbClr val="FF0066"/>
                </a:solidFill>
                <a:latin typeface="Courier New" panose="02070309020205020404" pitchFamily="49" charset="0"/>
                <a:ea typeface="宋体" panose="02010600030101010101" pitchFamily="2" charset="-122"/>
              </a:rPr>
              <a:t>,y</a:t>
            </a:r>
            <a:r>
              <a:rPr lang="en-US" altLang="zh-CN" baseline="-25000">
                <a:solidFill>
                  <a:srgbClr val="FF0066"/>
                </a:solidFill>
                <a:latin typeface="Courier New" panose="02070309020205020404" pitchFamily="49" charset="0"/>
                <a:ea typeface="宋体" panose="02010600030101010101" pitchFamily="2" charset="-122"/>
              </a:rPr>
              <a:t>1</a:t>
            </a:r>
            <a:r>
              <a:rPr lang="en-US" altLang="zh-CN" baseline="0">
                <a:solidFill>
                  <a:srgbClr val="FF0066"/>
                </a:solidFill>
                <a:latin typeface="Courier New" panose="02070309020205020404" pitchFamily="49" charset="0"/>
                <a:ea typeface="宋体" panose="02010600030101010101" pitchFamily="2" charset="-122"/>
              </a:rPr>
              <a:t>)</a:t>
            </a:r>
            <a:endParaRPr lang="en-US" altLang="zh-CN" b="0" baseline="-25000">
              <a:solidFill>
                <a:schemeClr val="tx1"/>
              </a:solidFill>
              <a:latin typeface="Courier New" panose="02070309020205020404" pitchFamily="49" charset="0"/>
              <a:ea typeface="宋体" panose="02010600030101010101" pitchFamily="2" charset="-122"/>
            </a:endParaRPr>
          </a:p>
        </p:txBody>
      </p:sp>
      <p:sp>
        <p:nvSpPr>
          <p:cNvPr id="23568" name="Text Box 18"/>
          <p:cNvSpPr txBox="1">
            <a:spLocks noChangeArrowheads="1"/>
          </p:cNvSpPr>
          <p:nvPr/>
        </p:nvSpPr>
        <p:spPr bwMode="auto">
          <a:xfrm>
            <a:off x="4022725" y="4967288"/>
            <a:ext cx="701675"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accent2"/>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eaLnBrk="0" hangingPunct="0">
              <a:defRPr kumimoji="1" sz="2400" b="1" baseline="30000">
                <a:solidFill>
                  <a:schemeClr val="accent2"/>
                </a:solidFill>
                <a:latin typeface="Times New Roman" panose="02020603050405020304" pitchFamily="18" charset="0"/>
                <a:ea typeface="楷体_GB2312" pitchFamily="49" charset="-122"/>
              </a:defRPr>
            </a:lvl1pPr>
            <a:lvl2pPr marL="742950" indent="-285750" eaLnBrk="0" hangingPunct="0">
              <a:defRPr kumimoji="1" sz="2400" b="1" baseline="30000">
                <a:solidFill>
                  <a:schemeClr val="accent2"/>
                </a:solidFill>
                <a:latin typeface="Times New Roman" panose="02020603050405020304" pitchFamily="18" charset="0"/>
                <a:ea typeface="楷体_GB2312" pitchFamily="49" charset="-122"/>
              </a:defRPr>
            </a:lvl2pPr>
            <a:lvl3pPr marL="1143000" indent="-228600" eaLnBrk="0" hangingPunct="0">
              <a:defRPr kumimoji="1" sz="2400" b="1" baseline="30000">
                <a:solidFill>
                  <a:schemeClr val="accent2"/>
                </a:solidFill>
                <a:latin typeface="Times New Roman" panose="02020603050405020304" pitchFamily="18" charset="0"/>
                <a:ea typeface="楷体_GB2312" pitchFamily="49" charset="-122"/>
              </a:defRPr>
            </a:lvl3pPr>
            <a:lvl4pPr marL="1600200" indent="-228600" eaLnBrk="0" hangingPunct="0">
              <a:defRPr kumimoji="1" sz="2400" b="1" baseline="30000">
                <a:solidFill>
                  <a:schemeClr val="accent2"/>
                </a:solidFill>
                <a:latin typeface="Times New Roman" panose="02020603050405020304" pitchFamily="18" charset="0"/>
                <a:ea typeface="楷体_GB2312" pitchFamily="49" charset="-122"/>
              </a:defRPr>
            </a:lvl4pPr>
            <a:lvl5pPr marL="2057400" indent="-228600" eaLnBrk="0" hangingPunct="0">
              <a:defRPr kumimoji="1" sz="2400" b="1" baseline="30000">
                <a:solidFill>
                  <a:schemeClr val="accent2"/>
                </a:solidFill>
                <a:latin typeface="Times New Roman" panose="02020603050405020304" pitchFamily="18" charset="0"/>
                <a:ea typeface="楷体_GB2312" pitchFamily="49" charset="-122"/>
              </a:defRPr>
            </a:lvl5pPr>
            <a:lvl6pPr marL="25146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6pPr>
            <a:lvl7pPr marL="29718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7pPr>
            <a:lvl8pPr marL="34290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8pPr>
            <a:lvl9pPr marL="38862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9pPr>
          </a:lstStyle>
          <a:p>
            <a:pPr eaLnBrk="1" hangingPunct="1"/>
            <a:r>
              <a:rPr lang="en-US" altLang="zh-CN" sz="1800" baseline="0">
                <a:solidFill>
                  <a:srgbClr val="FF0066"/>
                </a:solidFill>
                <a:sym typeface="Symbol" panose="05050102010706020507" pitchFamily="18" charset="2"/>
              </a:rPr>
              <a:t></a:t>
            </a:r>
            <a:r>
              <a:rPr lang="en-US" altLang="zh-CN" sz="1800" baseline="0">
                <a:solidFill>
                  <a:srgbClr val="FF0066"/>
                </a:solidFill>
                <a:sym typeface="MapInfo Weather" pitchFamily="18" charset="2"/>
              </a:rPr>
              <a:t> </a:t>
            </a:r>
            <a:r>
              <a:rPr lang="en-US" altLang="zh-CN" baseline="0">
                <a:solidFill>
                  <a:srgbClr val="FF0066"/>
                </a:solidFill>
                <a:sym typeface="MapInfo Weather" pitchFamily="18" charset="2"/>
              </a:rPr>
              <a:t>t</a:t>
            </a:r>
          </a:p>
        </p:txBody>
      </p:sp>
      <p:sp>
        <p:nvSpPr>
          <p:cNvPr id="23569" name="Line 19"/>
          <p:cNvSpPr>
            <a:spLocks noChangeShapeType="1"/>
          </p:cNvSpPr>
          <p:nvPr/>
        </p:nvSpPr>
        <p:spPr bwMode="auto">
          <a:xfrm flipH="1">
            <a:off x="3505200" y="5257800"/>
            <a:ext cx="609600" cy="0"/>
          </a:xfrm>
          <a:prstGeom prst="line">
            <a:avLst/>
          </a:prstGeom>
          <a:noFill/>
          <a:ln w="38100">
            <a:solidFill>
              <a:schemeClr val="accent2"/>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570" name="Line 20"/>
          <p:cNvSpPr>
            <a:spLocks noChangeShapeType="1"/>
          </p:cNvSpPr>
          <p:nvPr/>
        </p:nvSpPr>
        <p:spPr bwMode="auto">
          <a:xfrm>
            <a:off x="4648200" y="5257800"/>
            <a:ext cx="457200" cy="0"/>
          </a:xfrm>
          <a:prstGeom prst="line">
            <a:avLst/>
          </a:prstGeom>
          <a:noFill/>
          <a:ln w="38100">
            <a:solidFill>
              <a:schemeClr val="accent2"/>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571" name="Text Box 23"/>
          <p:cNvSpPr txBox="1">
            <a:spLocks noChangeArrowheads="1"/>
          </p:cNvSpPr>
          <p:nvPr/>
        </p:nvSpPr>
        <p:spPr bwMode="auto">
          <a:xfrm>
            <a:off x="7848600" y="5334000"/>
            <a:ext cx="319088" cy="579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accent2"/>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kumimoji="1" sz="2400" b="1" baseline="30000">
                <a:solidFill>
                  <a:schemeClr val="accent2"/>
                </a:solidFill>
                <a:latin typeface="Times New Roman" panose="02020603050405020304" pitchFamily="18" charset="0"/>
                <a:ea typeface="楷体_GB2312" pitchFamily="49" charset="-122"/>
              </a:defRPr>
            </a:lvl1pPr>
            <a:lvl2pPr marL="742950" indent="-285750" eaLnBrk="0" hangingPunct="0">
              <a:defRPr kumimoji="1" sz="2400" b="1" baseline="30000">
                <a:solidFill>
                  <a:schemeClr val="accent2"/>
                </a:solidFill>
                <a:latin typeface="Times New Roman" panose="02020603050405020304" pitchFamily="18" charset="0"/>
                <a:ea typeface="楷体_GB2312" pitchFamily="49" charset="-122"/>
              </a:defRPr>
            </a:lvl2pPr>
            <a:lvl3pPr marL="1143000" indent="-228600" eaLnBrk="0" hangingPunct="0">
              <a:defRPr kumimoji="1" sz="2400" b="1" baseline="30000">
                <a:solidFill>
                  <a:schemeClr val="accent2"/>
                </a:solidFill>
                <a:latin typeface="Times New Roman" panose="02020603050405020304" pitchFamily="18" charset="0"/>
                <a:ea typeface="楷体_GB2312" pitchFamily="49" charset="-122"/>
              </a:defRPr>
            </a:lvl3pPr>
            <a:lvl4pPr marL="1600200" indent="-228600" eaLnBrk="0" hangingPunct="0">
              <a:defRPr kumimoji="1" sz="2400" b="1" baseline="30000">
                <a:solidFill>
                  <a:schemeClr val="accent2"/>
                </a:solidFill>
                <a:latin typeface="Times New Roman" panose="02020603050405020304" pitchFamily="18" charset="0"/>
                <a:ea typeface="楷体_GB2312" pitchFamily="49" charset="-122"/>
              </a:defRPr>
            </a:lvl4pPr>
            <a:lvl5pPr marL="2057400" indent="-228600" eaLnBrk="0" hangingPunct="0">
              <a:defRPr kumimoji="1" sz="2400" b="1" baseline="30000">
                <a:solidFill>
                  <a:schemeClr val="accent2"/>
                </a:solidFill>
                <a:latin typeface="Times New Roman" panose="02020603050405020304" pitchFamily="18" charset="0"/>
                <a:ea typeface="楷体_GB2312" pitchFamily="49" charset="-122"/>
              </a:defRPr>
            </a:lvl5pPr>
            <a:lvl6pPr marL="25146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6pPr>
            <a:lvl7pPr marL="29718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7pPr>
            <a:lvl8pPr marL="34290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8pPr>
            <a:lvl9pPr marL="38862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9pPr>
          </a:lstStyle>
          <a:p>
            <a:pPr eaLnBrk="1" hangingPunct="1"/>
            <a:r>
              <a:rPr lang="en-US" altLang="zh-CN" sz="3200" baseline="0">
                <a:solidFill>
                  <a:srgbClr val="FF0066"/>
                </a:solidFill>
              </a:rPr>
              <a:t>t</a:t>
            </a:r>
          </a:p>
        </p:txBody>
      </p:sp>
      <p:sp>
        <p:nvSpPr>
          <p:cNvPr id="23572" name="Text Box 24"/>
          <p:cNvSpPr txBox="1">
            <a:spLocks noChangeArrowheads="1"/>
          </p:cNvSpPr>
          <p:nvPr/>
        </p:nvSpPr>
        <p:spPr bwMode="auto">
          <a:xfrm>
            <a:off x="152400" y="3581400"/>
            <a:ext cx="1524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accent2"/>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kumimoji="1" sz="2400" b="1" baseline="30000">
                <a:solidFill>
                  <a:schemeClr val="accent2"/>
                </a:solidFill>
                <a:latin typeface="Times New Roman" panose="02020603050405020304" pitchFamily="18" charset="0"/>
                <a:ea typeface="楷体_GB2312" pitchFamily="49" charset="-122"/>
              </a:defRPr>
            </a:lvl1pPr>
            <a:lvl2pPr marL="742950" indent="-285750" eaLnBrk="0" hangingPunct="0">
              <a:defRPr kumimoji="1" sz="2400" b="1" baseline="30000">
                <a:solidFill>
                  <a:schemeClr val="accent2"/>
                </a:solidFill>
                <a:latin typeface="Times New Roman" panose="02020603050405020304" pitchFamily="18" charset="0"/>
                <a:ea typeface="楷体_GB2312" pitchFamily="49" charset="-122"/>
              </a:defRPr>
            </a:lvl2pPr>
            <a:lvl3pPr marL="1143000" indent="-228600" eaLnBrk="0" hangingPunct="0">
              <a:defRPr kumimoji="1" sz="2400" b="1" baseline="30000">
                <a:solidFill>
                  <a:schemeClr val="accent2"/>
                </a:solidFill>
                <a:latin typeface="Times New Roman" panose="02020603050405020304" pitchFamily="18" charset="0"/>
                <a:ea typeface="楷体_GB2312" pitchFamily="49" charset="-122"/>
              </a:defRPr>
            </a:lvl3pPr>
            <a:lvl4pPr marL="1600200" indent="-228600" eaLnBrk="0" hangingPunct="0">
              <a:defRPr kumimoji="1" sz="2400" b="1" baseline="30000">
                <a:solidFill>
                  <a:schemeClr val="accent2"/>
                </a:solidFill>
                <a:latin typeface="Times New Roman" panose="02020603050405020304" pitchFamily="18" charset="0"/>
                <a:ea typeface="楷体_GB2312" pitchFamily="49" charset="-122"/>
              </a:defRPr>
            </a:lvl4pPr>
            <a:lvl5pPr marL="2057400" indent="-228600" eaLnBrk="0" hangingPunct="0">
              <a:defRPr kumimoji="1" sz="2400" b="1" baseline="30000">
                <a:solidFill>
                  <a:schemeClr val="accent2"/>
                </a:solidFill>
                <a:latin typeface="Times New Roman" panose="02020603050405020304" pitchFamily="18" charset="0"/>
                <a:ea typeface="楷体_GB2312" pitchFamily="49" charset="-122"/>
              </a:defRPr>
            </a:lvl5pPr>
            <a:lvl6pPr marL="25146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6pPr>
            <a:lvl7pPr marL="29718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7pPr>
            <a:lvl8pPr marL="34290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8pPr>
            <a:lvl9pPr marL="38862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9pPr>
          </a:lstStyle>
          <a:p>
            <a:pPr eaLnBrk="1" hangingPunct="1"/>
            <a:r>
              <a:rPr lang="en-US" altLang="zh-CN" baseline="0">
                <a:solidFill>
                  <a:srgbClr val="FF0066"/>
                </a:solidFill>
                <a:latin typeface="Courier New" panose="02070309020205020404" pitchFamily="49" charset="0"/>
                <a:ea typeface="宋体" panose="02010600030101010101" pitchFamily="2" charset="-122"/>
              </a:rPr>
              <a:t>f(t</a:t>
            </a:r>
            <a:r>
              <a:rPr lang="en-US" altLang="zh-CN" baseline="-25000">
                <a:solidFill>
                  <a:srgbClr val="FF0066"/>
                </a:solidFill>
                <a:latin typeface="Courier New" panose="02070309020205020404" pitchFamily="49" charset="0"/>
                <a:ea typeface="宋体" panose="02010600030101010101" pitchFamily="2" charset="-122"/>
              </a:rPr>
              <a:t>0</a:t>
            </a:r>
            <a:r>
              <a:rPr lang="en-US" altLang="zh-CN" baseline="0">
                <a:solidFill>
                  <a:srgbClr val="FF0066"/>
                </a:solidFill>
                <a:latin typeface="Courier New" panose="02070309020205020404" pitchFamily="49" charset="0"/>
                <a:ea typeface="宋体" panose="02010600030101010101" pitchFamily="2" charset="-122"/>
              </a:rPr>
              <a:t>,y</a:t>
            </a:r>
            <a:r>
              <a:rPr lang="en-US" altLang="zh-CN" baseline="-25000">
                <a:solidFill>
                  <a:srgbClr val="FF0066"/>
                </a:solidFill>
                <a:latin typeface="Courier New" panose="02070309020205020404" pitchFamily="49" charset="0"/>
                <a:ea typeface="宋体" panose="02010600030101010101" pitchFamily="2" charset="-122"/>
              </a:rPr>
              <a:t>0</a:t>
            </a:r>
            <a:r>
              <a:rPr lang="en-US" altLang="zh-CN" baseline="0">
                <a:solidFill>
                  <a:srgbClr val="FF0066"/>
                </a:solidFill>
                <a:latin typeface="Courier New" panose="02070309020205020404" pitchFamily="49" charset="0"/>
                <a:ea typeface="宋体" panose="02010600030101010101" pitchFamily="2" charset="-122"/>
              </a:rPr>
              <a:t>)</a:t>
            </a:r>
            <a:endParaRPr lang="en-US" altLang="zh-CN" b="0" baseline="-25000">
              <a:solidFill>
                <a:schemeClr val="tx1"/>
              </a:solidFill>
              <a:latin typeface="Courier New" panose="02070309020205020404" pitchFamily="49" charset="0"/>
              <a:ea typeface="宋体" panose="02010600030101010101" pitchFamily="2" charset="-122"/>
            </a:endParaRPr>
          </a:p>
        </p:txBody>
      </p:sp>
      <p:sp>
        <p:nvSpPr>
          <p:cNvPr id="46105" name="AutoShape 25"/>
          <p:cNvSpPr>
            <a:spLocks noChangeArrowheads="1"/>
          </p:cNvSpPr>
          <p:nvPr/>
        </p:nvSpPr>
        <p:spPr bwMode="auto">
          <a:xfrm>
            <a:off x="5410200" y="3352800"/>
            <a:ext cx="2971800" cy="1295400"/>
          </a:xfrm>
          <a:prstGeom prst="cloudCallout">
            <a:avLst>
              <a:gd name="adj1" fmla="val -57157"/>
              <a:gd name="adj2" fmla="val 68384"/>
            </a:avLst>
          </a:prstGeom>
          <a:solidFill>
            <a:schemeClr val="accent2"/>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defRPr kumimoji="1" sz="2400" b="1" baseline="30000">
                <a:solidFill>
                  <a:schemeClr val="accent2"/>
                </a:solidFill>
                <a:latin typeface="Times New Roman" panose="02020603050405020304" pitchFamily="18" charset="0"/>
                <a:ea typeface="楷体_GB2312" pitchFamily="49" charset="-122"/>
              </a:defRPr>
            </a:lvl1pPr>
            <a:lvl2pPr marL="742950" indent="-285750" eaLnBrk="0" hangingPunct="0">
              <a:defRPr kumimoji="1" sz="2400" b="1" baseline="30000">
                <a:solidFill>
                  <a:schemeClr val="accent2"/>
                </a:solidFill>
                <a:latin typeface="Times New Roman" panose="02020603050405020304" pitchFamily="18" charset="0"/>
                <a:ea typeface="楷体_GB2312" pitchFamily="49" charset="-122"/>
              </a:defRPr>
            </a:lvl2pPr>
            <a:lvl3pPr marL="1143000" indent="-228600" eaLnBrk="0" hangingPunct="0">
              <a:defRPr kumimoji="1" sz="2400" b="1" baseline="30000">
                <a:solidFill>
                  <a:schemeClr val="accent2"/>
                </a:solidFill>
                <a:latin typeface="Times New Roman" panose="02020603050405020304" pitchFamily="18" charset="0"/>
                <a:ea typeface="楷体_GB2312" pitchFamily="49" charset="-122"/>
              </a:defRPr>
            </a:lvl3pPr>
            <a:lvl4pPr marL="1600200" indent="-228600" eaLnBrk="0" hangingPunct="0">
              <a:defRPr kumimoji="1" sz="2400" b="1" baseline="30000">
                <a:solidFill>
                  <a:schemeClr val="accent2"/>
                </a:solidFill>
                <a:latin typeface="Times New Roman" panose="02020603050405020304" pitchFamily="18" charset="0"/>
                <a:ea typeface="楷体_GB2312" pitchFamily="49" charset="-122"/>
              </a:defRPr>
            </a:lvl4pPr>
            <a:lvl5pPr marL="2057400" indent="-228600" eaLnBrk="0" hangingPunct="0">
              <a:defRPr kumimoji="1" sz="2400" b="1" baseline="30000">
                <a:solidFill>
                  <a:schemeClr val="accent2"/>
                </a:solidFill>
                <a:latin typeface="Times New Roman" panose="02020603050405020304" pitchFamily="18" charset="0"/>
                <a:ea typeface="楷体_GB2312" pitchFamily="49" charset="-122"/>
              </a:defRPr>
            </a:lvl5pPr>
            <a:lvl6pPr marL="25146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6pPr>
            <a:lvl7pPr marL="29718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7pPr>
            <a:lvl8pPr marL="34290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8pPr>
            <a:lvl9pPr marL="38862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9pPr>
          </a:lstStyle>
          <a:p>
            <a:pPr eaLnBrk="1" hangingPunct="1"/>
            <a:r>
              <a:rPr lang="zh-CN" altLang="en-US" baseline="0" dirty="0">
                <a:solidFill>
                  <a:srgbClr val="0D17D7"/>
                </a:solidFill>
              </a:rPr>
              <a:t>以梯形面积逼近</a:t>
            </a:r>
          </a:p>
          <a:p>
            <a:pPr eaLnBrk="1" hangingPunct="1"/>
            <a:endParaRPr lang="en-US" altLang="zh-CN" baseline="0" dirty="0">
              <a:solidFill>
                <a:schemeClr val="bg1"/>
              </a:solidFill>
              <a:latin typeface="Courier New" panose="02070309020205020404" pitchFamily="49" charset="0"/>
              <a:ea typeface="宋体" panose="02010600030101010101" pitchFamily="2" charset="-122"/>
            </a:endParaRPr>
          </a:p>
        </p:txBody>
      </p:sp>
      <p:sp>
        <p:nvSpPr>
          <p:cNvPr id="2" name="灯片编号占位符 1"/>
          <p:cNvSpPr>
            <a:spLocks noGrp="1"/>
          </p:cNvSpPr>
          <p:nvPr>
            <p:ph type="sldNum" sz="quarter" idx="12"/>
          </p:nvPr>
        </p:nvSpPr>
        <p:spPr/>
        <p:txBody>
          <a:bodyPr/>
          <a:lstStyle>
            <a:lvl1pPr eaLnBrk="0" hangingPunct="0">
              <a:defRPr kumimoji="1" sz="2400" b="1" baseline="30000">
                <a:solidFill>
                  <a:schemeClr val="accent2"/>
                </a:solidFill>
                <a:latin typeface="Times New Roman" panose="02020603050405020304" pitchFamily="18" charset="0"/>
                <a:ea typeface="楷体_GB2312" pitchFamily="49" charset="-122"/>
              </a:defRPr>
            </a:lvl1pPr>
            <a:lvl2pPr marL="742950" indent="-285750" eaLnBrk="0" hangingPunct="0">
              <a:defRPr kumimoji="1" sz="2400" b="1" baseline="30000">
                <a:solidFill>
                  <a:schemeClr val="accent2"/>
                </a:solidFill>
                <a:latin typeface="Times New Roman" panose="02020603050405020304" pitchFamily="18" charset="0"/>
                <a:ea typeface="楷体_GB2312" pitchFamily="49" charset="-122"/>
              </a:defRPr>
            </a:lvl2pPr>
            <a:lvl3pPr marL="1143000" indent="-228600" eaLnBrk="0" hangingPunct="0">
              <a:defRPr kumimoji="1" sz="2400" b="1" baseline="30000">
                <a:solidFill>
                  <a:schemeClr val="accent2"/>
                </a:solidFill>
                <a:latin typeface="Times New Roman" panose="02020603050405020304" pitchFamily="18" charset="0"/>
                <a:ea typeface="楷体_GB2312" pitchFamily="49" charset="-122"/>
              </a:defRPr>
            </a:lvl3pPr>
            <a:lvl4pPr marL="1600200" indent="-228600" eaLnBrk="0" hangingPunct="0">
              <a:defRPr kumimoji="1" sz="2400" b="1" baseline="30000">
                <a:solidFill>
                  <a:schemeClr val="accent2"/>
                </a:solidFill>
                <a:latin typeface="Times New Roman" panose="02020603050405020304" pitchFamily="18" charset="0"/>
                <a:ea typeface="楷体_GB2312" pitchFamily="49" charset="-122"/>
              </a:defRPr>
            </a:lvl4pPr>
            <a:lvl5pPr marL="2057400" indent="-228600" eaLnBrk="0" hangingPunct="0">
              <a:defRPr kumimoji="1" sz="2400" b="1" baseline="30000">
                <a:solidFill>
                  <a:schemeClr val="accent2"/>
                </a:solidFill>
                <a:latin typeface="Times New Roman" panose="02020603050405020304" pitchFamily="18" charset="0"/>
                <a:ea typeface="楷体_GB2312" pitchFamily="49" charset="-122"/>
              </a:defRPr>
            </a:lvl5pPr>
            <a:lvl6pPr marL="25146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6pPr>
            <a:lvl7pPr marL="29718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7pPr>
            <a:lvl8pPr marL="34290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8pPr>
            <a:lvl9pPr marL="38862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9pPr>
          </a:lstStyle>
          <a:p>
            <a:pPr eaLnBrk="1" hangingPunct="1"/>
            <a:fld id="{95C4BAB0-8289-41A2-9330-9772860C9485}" type="slidenum">
              <a:rPr lang="en-US" altLang="zh-CN" sz="1400" b="0" baseline="0">
                <a:solidFill>
                  <a:schemeClr val="tx1"/>
                </a:solidFill>
                <a:ea typeface="宋体" panose="02010600030101010101" pitchFamily="2" charset="-122"/>
              </a:rPr>
              <a:pPr eaLnBrk="1" hangingPunct="1"/>
              <a:t>62</a:t>
            </a:fld>
            <a:endParaRPr lang="en-US" altLang="zh-CN" sz="1400" b="0" baseline="0">
              <a:solidFill>
                <a:schemeClr val="tx1"/>
              </a:solidFill>
              <a:ea typeface="宋体" panose="02010600030101010101" pitchFamily="2" charset="-122"/>
            </a:endParaRPr>
          </a:p>
        </p:txBody>
      </p:sp>
    </p:spTree>
    <p:extLst>
      <p:ext uri="{BB962C8B-B14F-4D97-AF65-F5344CB8AC3E}">
        <p14:creationId xmlns:p14="http://schemas.microsoft.com/office/powerpoint/2010/main" val="108070123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46105"/>
                                        </p:tgtEl>
                                        <p:attrNameLst>
                                          <p:attrName>style.visibility</p:attrName>
                                        </p:attrNameLst>
                                      </p:cBhvr>
                                      <p:to>
                                        <p:strVal val="visible"/>
                                      </p:to>
                                    </p:set>
                                    <p:anim calcmode="lin" valueType="num">
                                      <p:cBhvr additive="base">
                                        <p:cTn id="7" dur="500" fill="hold"/>
                                        <p:tgtEl>
                                          <p:spTgt spid="46105"/>
                                        </p:tgtEl>
                                        <p:attrNameLst>
                                          <p:attrName>ppt_x</p:attrName>
                                        </p:attrNameLst>
                                      </p:cBhvr>
                                      <p:tavLst>
                                        <p:tav tm="0">
                                          <p:val>
                                            <p:strVal val="1+#ppt_w/2"/>
                                          </p:val>
                                        </p:tav>
                                        <p:tav tm="100000">
                                          <p:val>
                                            <p:strVal val="#ppt_x"/>
                                          </p:val>
                                        </p:tav>
                                      </p:tavLst>
                                    </p:anim>
                                    <p:anim calcmode="lin" valueType="num">
                                      <p:cBhvr additive="base">
                                        <p:cTn id="8" dur="500" fill="hold"/>
                                        <p:tgtEl>
                                          <p:spTgt spid="46105"/>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500"/>
                            </p:stCondLst>
                            <p:childTnLst>
                              <p:par>
                                <p:cTn id="10" presetID="2" presetClass="entr" presetSubtype="2" fill="hold" grpId="0" nodeType="afterEffect">
                                  <p:stCondLst>
                                    <p:cond delay="0"/>
                                  </p:stCondLst>
                                  <p:childTnLst>
                                    <p:set>
                                      <p:cBhvr>
                                        <p:cTn id="11" dur="1" fill="hold">
                                          <p:stCondLst>
                                            <p:cond delay="0"/>
                                          </p:stCondLst>
                                        </p:cTn>
                                        <p:tgtEl>
                                          <p:spTgt spid="46095"/>
                                        </p:tgtEl>
                                        <p:attrNameLst>
                                          <p:attrName>style.visibility</p:attrName>
                                        </p:attrNameLst>
                                      </p:cBhvr>
                                      <p:to>
                                        <p:strVal val="visible"/>
                                      </p:to>
                                    </p:set>
                                    <p:anim calcmode="lin" valueType="num">
                                      <p:cBhvr additive="base">
                                        <p:cTn id="12" dur="500" fill="hold"/>
                                        <p:tgtEl>
                                          <p:spTgt spid="46095"/>
                                        </p:tgtEl>
                                        <p:attrNameLst>
                                          <p:attrName>ppt_x</p:attrName>
                                        </p:attrNameLst>
                                      </p:cBhvr>
                                      <p:tavLst>
                                        <p:tav tm="0">
                                          <p:val>
                                            <p:strVal val="1+#ppt_w/2"/>
                                          </p:val>
                                        </p:tav>
                                        <p:tav tm="100000">
                                          <p:val>
                                            <p:strVal val="#ppt_x"/>
                                          </p:val>
                                        </p:tav>
                                      </p:tavLst>
                                    </p:anim>
                                    <p:anim calcmode="lin" valueType="num">
                                      <p:cBhvr additive="base">
                                        <p:cTn id="13" dur="500" fill="hold"/>
                                        <p:tgtEl>
                                          <p:spTgt spid="4609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095" grpId="0" autoUpdateAnimBg="0"/>
      <p:bldP spid="46105" grpId="0" animBg="1" autoUpdateAnimBg="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ext Box 4"/>
          <p:cNvSpPr txBox="1">
            <a:spLocks noChangeArrowheads="1"/>
          </p:cNvSpPr>
          <p:nvPr/>
        </p:nvSpPr>
        <p:spPr bwMode="auto">
          <a:xfrm>
            <a:off x="1040382" y="1061924"/>
            <a:ext cx="8212138" cy="27392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accent2"/>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eaLnBrk="0" hangingPunct="0">
              <a:defRPr kumimoji="1" sz="2400" b="1" baseline="30000">
                <a:solidFill>
                  <a:schemeClr val="accent2"/>
                </a:solidFill>
                <a:latin typeface="Times New Roman" panose="02020603050405020304" pitchFamily="18" charset="0"/>
                <a:ea typeface="楷体_GB2312" pitchFamily="49" charset="-122"/>
              </a:defRPr>
            </a:lvl1pPr>
            <a:lvl2pPr marL="742950" indent="-285750" eaLnBrk="0" hangingPunct="0">
              <a:defRPr kumimoji="1" sz="2400" b="1" baseline="30000">
                <a:solidFill>
                  <a:schemeClr val="accent2"/>
                </a:solidFill>
                <a:latin typeface="Times New Roman" panose="02020603050405020304" pitchFamily="18" charset="0"/>
                <a:ea typeface="楷体_GB2312" pitchFamily="49" charset="-122"/>
              </a:defRPr>
            </a:lvl2pPr>
            <a:lvl3pPr marL="1143000" indent="-228600" eaLnBrk="0" hangingPunct="0">
              <a:defRPr kumimoji="1" sz="2400" b="1" baseline="30000">
                <a:solidFill>
                  <a:schemeClr val="accent2"/>
                </a:solidFill>
                <a:latin typeface="Times New Roman" panose="02020603050405020304" pitchFamily="18" charset="0"/>
                <a:ea typeface="楷体_GB2312" pitchFamily="49" charset="-122"/>
              </a:defRPr>
            </a:lvl3pPr>
            <a:lvl4pPr marL="1600200" indent="-228600" eaLnBrk="0" hangingPunct="0">
              <a:defRPr kumimoji="1" sz="2400" b="1" baseline="30000">
                <a:solidFill>
                  <a:schemeClr val="accent2"/>
                </a:solidFill>
                <a:latin typeface="Times New Roman" panose="02020603050405020304" pitchFamily="18" charset="0"/>
                <a:ea typeface="楷体_GB2312" pitchFamily="49" charset="-122"/>
              </a:defRPr>
            </a:lvl4pPr>
            <a:lvl5pPr marL="2057400" indent="-228600" eaLnBrk="0" hangingPunct="0">
              <a:defRPr kumimoji="1" sz="2400" b="1" baseline="30000">
                <a:solidFill>
                  <a:schemeClr val="accent2"/>
                </a:solidFill>
                <a:latin typeface="Times New Roman" panose="02020603050405020304" pitchFamily="18" charset="0"/>
                <a:ea typeface="楷体_GB2312" pitchFamily="49" charset="-122"/>
              </a:defRPr>
            </a:lvl5pPr>
            <a:lvl6pPr marL="25146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6pPr>
            <a:lvl7pPr marL="29718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7pPr>
            <a:lvl8pPr marL="34290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8pPr>
            <a:lvl9pPr marL="38862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9pPr>
          </a:lstStyle>
          <a:p>
            <a:pPr algn="l" eaLnBrk="1" hangingPunct="1">
              <a:spcBef>
                <a:spcPct val="0"/>
              </a:spcBef>
            </a:pPr>
            <a:r>
              <a:rPr lang="zh-CN" altLang="en-US" sz="3200" baseline="0" dirty="0">
                <a:solidFill>
                  <a:srgbClr val="0D17D7"/>
                </a:solidFill>
                <a:latin typeface="Courier New" panose="02070309020205020404" pitchFamily="49" charset="0"/>
                <a:ea typeface="宋体" panose="02010600030101010101" pitchFamily="2" charset="-122"/>
              </a:rPr>
              <a:t>一般梯形法公式写为</a:t>
            </a:r>
            <a:endParaRPr lang="zh-CN" altLang="en-US" sz="3200" baseline="0" dirty="0">
              <a:solidFill>
                <a:srgbClr val="0D17D7"/>
              </a:solidFill>
              <a:ea typeface="宋体" panose="02010600030101010101" pitchFamily="2" charset="-122"/>
            </a:endParaRPr>
          </a:p>
          <a:p>
            <a:pPr algn="l" eaLnBrk="1" hangingPunct="1">
              <a:spcBef>
                <a:spcPct val="0"/>
              </a:spcBef>
            </a:pPr>
            <a:endParaRPr lang="zh-CN" altLang="en-US" sz="2800" baseline="0" dirty="0">
              <a:ea typeface="宋体" panose="02010600030101010101" pitchFamily="2" charset="-122"/>
            </a:endParaRPr>
          </a:p>
          <a:p>
            <a:pPr algn="l" eaLnBrk="1" hangingPunct="1">
              <a:spcBef>
                <a:spcPct val="0"/>
              </a:spcBef>
            </a:pPr>
            <a:r>
              <a:rPr lang="en-US" altLang="zh-CN" sz="2800" baseline="0" dirty="0">
                <a:solidFill>
                  <a:schemeClr val="tx1"/>
                </a:solidFill>
                <a:latin typeface="Courier New" panose="02070309020205020404" pitchFamily="49" charset="0"/>
                <a:ea typeface="宋体" panose="02010600030101010101" pitchFamily="2" charset="-122"/>
              </a:rPr>
              <a:t>y</a:t>
            </a:r>
            <a:r>
              <a:rPr lang="en-US" altLang="zh-CN" sz="2800" baseline="-25000" dirty="0">
                <a:solidFill>
                  <a:schemeClr val="tx1"/>
                </a:solidFill>
                <a:latin typeface="Courier New" panose="02070309020205020404" pitchFamily="49" charset="0"/>
                <a:ea typeface="宋体" panose="02010600030101010101" pitchFamily="2" charset="-122"/>
              </a:rPr>
              <a:t>k+1</a:t>
            </a:r>
            <a:r>
              <a:rPr lang="zh-CN" altLang="en-US" sz="2800" baseline="0" dirty="0">
                <a:solidFill>
                  <a:schemeClr val="tx1"/>
                </a:solidFill>
                <a:latin typeface="Courier New" panose="02070309020205020404" pitchFamily="49" charset="0"/>
                <a:ea typeface="宋体" panose="02010600030101010101" pitchFamily="2" charset="-122"/>
              </a:rPr>
              <a:t>＝</a:t>
            </a:r>
            <a:r>
              <a:rPr lang="en-US" altLang="zh-CN" sz="2800" baseline="0" dirty="0" err="1">
                <a:solidFill>
                  <a:schemeClr val="tx1"/>
                </a:solidFill>
                <a:latin typeface="Courier New" panose="02070309020205020404" pitchFamily="49" charset="0"/>
                <a:ea typeface="宋体" panose="02010600030101010101" pitchFamily="2" charset="-122"/>
              </a:rPr>
              <a:t>y</a:t>
            </a:r>
            <a:r>
              <a:rPr lang="en-US" altLang="zh-CN" sz="2800" baseline="-25000" dirty="0" err="1">
                <a:solidFill>
                  <a:schemeClr val="tx1"/>
                </a:solidFill>
                <a:latin typeface="Courier New" panose="02070309020205020404" pitchFamily="49" charset="0"/>
                <a:ea typeface="宋体" panose="02010600030101010101" pitchFamily="2" charset="-122"/>
              </a:rPr>
              <a:t>k</a:t>
            </a:r>
            <a:r>
              <a:rPr lang="zh-CN" altLang="en-US" sz="2800" baseline="0" dirty="0">
                <a:solidFill>
                  <a:schemeClr val="tx1"/>
                </a:solidFill>
                <a:latin typeface="Courier New" panose="02070309020205020404" pitchFamily="49" charset="0"/>
                <a:ea typeface="宋体" panose="02010600030101010101" pitchFamily="2" charset="-122"/>
              </a:rPr>
              <a:t>＋</a:t>
            </a:r>
            <a:r>
              <a:rPr lang="en-US" altLang="zh-CN" sz="2800" baseline="0" dirty="0">
                <a:solidFill>
                  <a:schemeClr val="tx1"/>
                </a:solidFill>
                <a:latin typeface="Courier New" panose="02070309020205020404" pitchFamily="49" charset="0"/>
                <a:ea typeface="宋体" panose="02010600030101010101" pitchFamily="2" charset="-122"/>
              </a:rPr>
              <a:t>h/2</a:t>
            </a:r>
            <a:r>
              <a:rPr lang="zh-CN" altLang="en-US" sz="2800" baseline="0" dirty="0">
                <a:solidFill>
                  <a:schemeClr val="tx1"/>
                </a:solidFill>
                <a:latin typeface="Courier New" panose="02070309020205020404" pitchFamily="49" charset="0"/>
                <a:ea typeface="宋体" panose="02010600030101010101" pitchFamily="2" charset="-122"/>
              </a:rPr>
              <a:t>［</a:t>
            </a:r>
            <a:r>
              <a:rPr lang="en-US" altLang="zh-CN" sz="2800" baseline="0" dirty="0">
                <a:solidFill>
                  <a:schemeClr val="tx1"/>
                </a:solidFill>
                <a:latin typeface="Courier New" panose="02070309020205020404" pitchFamily="49" charset="0"/>
                <a:ea typeface="宋体" panose="02010600030101010101" pitchFamily="2" charset="-122"/>
              </a:rPr>
              <a:t>f(</a:t>
            </a:r>
            <a:r>
              <a:rPr lang="en-US" altLang="zh-CN" sz="2800" baseline="0" dirty="0" err="1">
                <a:solidFill>
                  <a:schemeClr val="tx1"/>
                </a:solidFill>
                <a:latin typeface="Courier New" panose="02070309020205020404" pitchFamily="49" charset="0"/>
                <a:ea typeface="宋体" panose="02010600030101010101" pitchFamily="2" charset="-122"/>
              </a:rPr>
              <a:t>t</a:t>
            </a:r>
            <a:r>
              <a:rPr lang="en-US" altLang="zh-CN" sz="2800" baseline="-25000" dirty="0" err="1">
                <a:solidFill>
                  <a:schemeClr val="tx1"/>
                </a:solidFill>
                <a:latin typeface="Courier New" panose="02070309020205020404" pitchFamily="49" charset="0"/>
                <a:ea typeface="宋体" panose="02010600030101010101" pitchFamily="2" charset="-122"/>
              </a:rPr>
              <a:t>k</a:t>
            </a:r>
            <a:r>
              <a:rPr lang="en-US" altLang="zh-CN" sz="2800" baseline="0" dirty="0" err="1">
                <a:solidFill>
                  <a:schemeClr val="tx1"/>
                </a:solidFill>
                <a:latin typeface="Courier New" panose="02070309020205020404" pitchFamily="49" charset="0"/>
                <a:ea typeface="宋体" panose="02010600030101010101" pitchFamily="2" charset="-122"/>
              </a:rPr>
              <a:t>,y</a:t>
            </a:r>
            <a:r>
              <a:rPr lang="en-US" altLang="zh-CN" sz="2800" baseline="-25000" dirty="0" err="1">
                <a:solidFill>
                  <a:schemeClr val="tx1"/>
                </a:solidFill>
                <a:latin typeface="Courier New" panose="02070309020205020404" pitchFamily="49" charset="0"/>
                <a:ea typeface="宋体" panose="02010600030101010101" pitchFamily="2" charset="-122"/>
              </a:rPr>
              <a:t>k</a:t>
            </a:r>
            <a:r>
              <a:rPr lang="en-US" altLang="zh-CN" sz="2800" baseline="0" dirty="0">
                <a:solidFill>
                  <a:schemeClr val="tx1"/>
                </a:solidFill>
                <a:latin typeface="Courier New" panose="02070309020205020404" pitchFamily="49" charset="0"/>
                <a:ea typeface="宋体" panose="02010600030101010101" pitchFamily="2" charset="-122"/>
              </a:rPr>
              <a:t>)</a:t>
            </a:r>
            <a:r>
              <a:rPr lang="zh-CN" altLang="en-US" sz="2800" baseline="0" dirty="0">
                <a:solidFill>
                  <a:schemeClr val="tx1"/>
                </a:solidFill>
                <a:latin typeface="Courier New" panose="02070309020205020404" pitchFamily="49" charset="0"/>
                <a:ea typeface="宋体" panose="02010600030101010101" pitchFamily="2" charset="-122"/>
              </a:rPr>
              <a:t>＋</a:t>
            </a:r>
            <a:r>
              <a:rPr lang="en-US" altLang="zh-CN" sz="2800" baseline="0" dirty="0">
                <a:solidFill>
                  <a:schemeClr val="tx1"/>
                </a:solidFill>
                <a:latin typeface="Courier New" panose="02070309020205020404" pitchFamily="49" charset="0"/>
                <a:ea typeface="宋体" panose="02010600030101010101" pitchFamily="2" charset="-122"/>
              </a:rPr>
              <a:t>f(t</a:t>
            </a:r>
            <a:r>
              <a:rPr lang="en-US" altLang="zh-CN" sz="2800" baseline="-25000" dirty="0">
                <a:solidFill>
                  <a:schemeClr val="tx1"/>
                </a:solidFill>
                <a:latin typeface="Courier New" panose="02070309020205020404" pitchFamily="49" charset="0"/>
                <a:ea typeface="宋体" panose="02010600030101010101" pitchFamily="2" charset="-122"/>
              </a:rPr>
              <a:t>k+1</a:t>
            </a:r>
            <a:r>
              <a:rPr lang="en-US" altLang="zh-CN" sz="2800" baseline="0" dirty="0">
                <a:solidFill>
                  <a:schemeClr val="tx1"/>
                </a:solidFill>
                <a:latin typeface="Courier New" panose="02070309020205020404" pitchFamily="49" charset="0"/>
                <a:ea typeface="宋体" panose="02010600030101010101" pitchFamily="2" charset="-122"/>
              </a:rPr>
              <a:t>,y</a:t>
            </a:r>
            <a:r>
              <a:rPr lang="en-US" altLang="zh-CN" sz="2800" baseline="-25000" dirty="0">
                <a:solidFill>
                  <a:schemeClr val="tx1"/>
                </a:solidFill>
                <a:latin typeface="Courier New" panose="02070309020205020404" pitchFamily="49" charset="0"/>
                <a:ea typeface="宋体" panose="02010600030101010101" pitchFamily="2" charset="-122"/>
              </a:rPr>
              <a:t>k+1</a:t>
            </a:r>
            <a:r>
              <a:rPr lang="en-US" altLang="zh-CN" sz="2800" baseline="0" dirty="0">
                <a:solidFill>
                  <a:schemeClr val="tx1"/>
                </a:solidFill>
                <a:latin typeface="Courier New" panose="02070309020205020404" pitchFamily="49" charset="0"/>
                <a:ea typeface="宋体" panose="02010600030101010101" pitchFamily="2" charset="-122"/>
              </a:rPr>
              <a:t>)</a:t>
            </a:r>
            <a:r>
              <a:rPr lang="zh-CN" altLang="en-US" sz="2800" baseline="0" dirty="0">
                <a:solidFill>
                  <a:schemeClr val="tx1"/>
                </a:solidFill>
                <a:latin typeface="Courier New" panose="02070309020205020404" pitchFamily="49" charset="0"/>
                <a:ea typeface="宋体" panose="02010600030101010101" pitchFamily="2" charset="-122"/>
              </a:rPr>
              <a:t>］</a:t>
            </a:r>
          </a:p>
          <a:p>
            <a:pPr algn="l" eaLnBrk="1" hangingPunct="1">
              <a:spcBef>
                <a:spcPct val="0"/>
              </a:spcBef>
            </a:pPr>
            <a:endParaRPr lang="zh-CN" altLang="en-US" sz="2800" baseline="0" dirty="0">
              <a:solidFill>
                <a:schemeClr val="tx1"/>
              </a:solidFill>
              <a:latin typeface="Courier New" panose="02070309020205020404" pitchFamily="49" charset="0"/>
              <a:ea typeface="宋体" panose="02010600030101010101" pitchFamily="2" charset="-122"/>
            </a:endParaRPr>
          </a:p>
          <a:p>
            <a:pPr algn="l" eaLnBrk="1" hangingPunct="1">
              <a:spcBef>
                <a:spcPct val="0"/>
              </a:spcBef>
            </a:pPr>
            <a:r>
              <a:rPr lang="zh-CN" altLang="en-US" sz="2800" baseline="0" dirty="0">
                <a:solidFill>
                  <a:schemeClr val="tx1"/>
                </a:solidFill>
                <a:latin typeface="Courier New" panose="02070309020205020404" pitchFamily="49" charset="0"/>
                <a:ea typeface="宋体" panose="02010600030101010101" pitchFamily="2" charset="-122"/>
              </a:rPr>
              <a:t>   ＝</a:t>
            </a:r>
            <a:r>
              <a:rPr lang="en-US" altLang="zh-CN" sz="2800" baseline="0" dirty="0" err="1">
                <a:solidFill>
                  <a:schemeClr val="tx1"/>
                </a:solidFill>
                <a:latin typeface="Courier New" panose="02070309020205020404" pitchFamily="49" charset="0"/>
                <a:ea typeface="宋体" panose="02010600030101010101" pitchFamily="2" charset="-122"/>
              </a:rPr>
              <a:t>y</a:t>
            </a:r>
            <a:r>
              <a:rPr lang="en-US" altLang="zh-CN" sz="2800" baseline="-25000" dirty="0" err="1">
                <a:solidFill>
                  <a:schemeClr val="tx1"/>
                </a:solidFill>
                <a:latin typeface="Courier New" panose="02070309020205020404" pitchFamily="49" charset="0"/>
                <a:ea typeface="宋体" panose="02010600030101010101" pitchFamily="2" charset="-122"/>
              </a:rPr>
              <a:t>k</a:t>
            </a:r>
            <a:r>
              <a:rPr lang="zh-CN" altLang="en-US" sz="2800" baseline="0" dirty="0">
                <a:solidFill>
                  <a:schemeClr val="tx1"/>
                </a:solidFill>
                <a:latin typeface="Courier New" panose="02070309020205020404" pitchFamily="49" charset="0"/>
                <a:ea typeface="宋体" panose="02010600030101010101" pitchFamily="2" charset="-122"/>
              </a:rPr>
              <a:t>＋</a:t>
            </a:r>
            <a:r>
              <a:rPr lang="en-US" altLang="zh-CN" sz="2800" baseline="0" dirty="0">
                <a:solidFill>
                  <a:schemeClr val="tx1"/>
                </a:solidFill>
                <a:latin typeface="Courier New" panose="02070309020205020404" pitchFamily="49" charset="0"/>
                <a:ea typeface="宋体" panose="02010600030101010101" pitchFamily="2" charset="-122"/>
              </a:rPr>
              <a:t>h/2(f</a:t>
            </a:r>
            <a:r>
              <a:rPr lang="en-US" altLang="zh-CN" sz="2800" baseline="-25000" dirty="0">
                <a:solidFill>
                  <a:schemeClr val="tx1"/>
                </a:solidFill>
                <a:latin typeface="Courier New" panose="02070309020205020404" pitchFamily="49" charset="0"/>
                <a:ea typeface="宋体" panose="02010600030101010101" pitchFamily="2" charset="-122"/>
              </a:rPr>
              <a:t>k</a:t>
            </a:r>
            <a:r>
              <a:rPr lang="en-US" altLang="zh-CN" sz="2800" baseline="0" dirty="0">
                <a:solidFill>
                  <a:schemeClr val="tx1"/>
                </a:solidFill>
                <a:latin typeface="Courier New" panose="02070309020205020404" pitchFamily="49" charset="0"/>
                <a:ea typeface="宋体" panose="02010600030101010101" pitchFamily="2" charset="-122"/>
              </a:rPr>
              <a:t>+f</a:t>
            </a:r>
            <a:r>
              <a:rPr lang="en-US" altLang="zh-CN" sz="2800" baseline="-25000" dirty="0">
                <a:solidFill>
                  <a:schemeClr val="tx1"/>
                </a:solidFill>
                <a:latin typeface="Courier New" panose="02070309020205020404" pitchFamily="49" charset="0"/>
                <a:ea typeface="宋体" panose="02010600030101010101" pitchFamily="2" charset="-122"/>
              </a:rPr>
              <a:t>k+1</a:t>
            </a:r>
            <a:r>
              <a:rPr lang="en-US" altLang="zh-CN" sz="2800" baseline="0" dirty="0">
                <a:solidFill>
                  <a:schemeClr val="tx1"/>
                </a:solidFill>
                <a:latin typeface="Courier New" panose="02070309020205020404" pitchFamily="49" charset="0"/>
                <a:ea typeface="宋体" panose="02010600030101010101" pitchFamily="2" charset="-122"/>
              </a:rPr>
              <a:t>)</a:t>
            </a:r>
            <a:r>
              <a:rPr lang="en-US" altLang="zh-CN" sz="2800" b="0" baseline="0" dirty="0">
                <a:solidFill>
                  <a:schemeClr val="tx1"/>
                </a:solidFill>
                <a:latin typeface="Courier New" panose="02070309020205020404" pitchFamily="49" charset="0"/>
                <a:ea typeface="宋体" panose="02010600030101010101" pitchFamily="2" charset="-122"/>
              </a:rPr>
              <a:t>                      </a:t>
            </a:r>
          </a:p>
          <a:p>
            <a:pPr algn="l" eaLnBrk="1" hangingPunct="1">
              <a:spcBef>
                <a:spcPct val="0"/>
              </a:spcBef>
            </a:pPr>
            <a:r>
              <a:rPr lang="en-US" altLang="zh-CN" sz="2800" b="0" baseline="0" dirty="0">
                <a:solidFill>
                  <a:schemeClr val="tx1"/>
                </a:solidFill>
                <a:latin typeface="Courier New" panose="02070309020205020404" pitchFamily="49" charset="0"/>
                <a:ea typeface="宋体" panose="02010600030101010101" pitchFamily="2" charset="-122"/>
              </a:rPr>
              <a:t>                               </a:t>
            </a:r>
            <a:endParaRPr lang="en-US" altLang="zh-CN" sz="3200" baseline="0" dirty="0">
              <a:solidFill>
                <a:srgbClr val="FF0066"/>
              </a:solidFill>
            </a:endParaRPr>
          </a:p>
        </p:txBody>
      </p:sp>
      <p:grpSp>
        <p:nvGrpSpPr>
          <p:cNvPr id="47113" name="Group 9"/>
          <p:cNvGrpSpPr>
            <a:grpSpLocks/>
          </p:cNvGrpSpPr>
          <p:nvPr/>
        </p:nvGrpSpPr>
        <p:grpSpPr bwMode="auto">
          <a:xfrm>
            <a:off x="4774182" y="1940992"/>
            <a:ext cx="3124200" cy="2424112"/>
            <a:chOff x="2544" y="1113"/>
            <a:chExt cx="1968" cy="1527"/>
          </a:xfrm>
        </p:grpSpPr>
        <p:sp>
          <p:nvSpPr>
            <p:cNvPr id="24581" name="AutoShape 6"/>
            <p:cNvSpPr>
              <a:spLocks noChangeArrowheads="1"/>
            </p:cNvSpPr>
            <p:nvPr/>
          </p:nvSpPr>
          <p:spPr bwMode="auto">
            <a:xfrm>
              <a:off x="2544" y="2160"/>
              <a:ext cx="1536" cy="480"/>
            </a:xfrm>
            <a:prstGeom prst="wedgeRoundRectCallout">
              <a:avLst>
                <a:gd name="adj1" fmla="val 62370"/>
                <a:gd name="adj2" fmla="val -194583"/>
                <a:gd name="adj3" fmla="val 16667"/>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defRPr kumimoji="1" sz="2400" b="1" baseline="30000">
                  <a:solidFill>
                    <a:schemeClr val="accent2"/>
                  </a:solidFill>
                  <a:latin typeface="Times New Roman" panose="02020603050405020304" pitchFamily="18" charset="0"/>
                  <a:ea typeface="楷体_GB2312" pitchFamily="49" charset="-122"/>
                </a:defRPr>
              </a:lvl1pPr>
              <a:lvl2pPr marL="742950" indent="-285750" eaLnBrk="0" hangingPunct="0">
                <a:defRPr kumimoji="1" sz="2400" b="1" baseline="30000">
                  <a:solidFill>
                    <a:schemeClr val="accent2"/>
                  </a:solidFill>
                  <a:latin typeface="Times New Roman" panose="02020603050405020304" pitchFamily="18" charset="0"/>
                  <a:ea typeface="楷体_GB2312" pitchFamily="49" charset="-122"/>
                </a:defRPr>
              </a:lvl2pPr>
              <a:lvl3pPr marL="1143000" indent="-228600" eaLnBrk="0" hangingPunct="0">
                <a:defRPr kumimoji="1" sz="2400" b="1" baseline="30000">
                  <a:solidFill>
                    <a:schemeClr val="accent2"/>
                  </a:solidFill>
                  <a:latin typeface="Times New Roman" panose="02020603050405020304" pitchFamily="18" charset="0"/>
                  <a:ea typeface="楷体_GB2312" pitchFamily="49" charset="-122"/>
                </a:defRPr>
              </a:lvl3pPr>
              <a:lvl4pPr marL="1600200" indent="-228600" eaLnBrk="0" hangingPunct="0">
                <a:defRPr kumimoji="1" sz="2400" b="1" baseline="30000">
                  <a:solidFill>
                    <a:schemeClr val="accent2"/>
                  </a:solidFill>
                  <a:latin typeface="Times New Roman" panose="02020603050405020304" pitchFamily="18" charset="0"/>
                  <a:ea typeface="楷体_GB2312" pitchFamily="49" charset="-122"/>
                </a:defRPr>
              </a:lvl4pPr>
              <a:lvl5pPr marL="2057400" indent="-228600" eaLnBrk="0" hangingPunct="0">
                <a:defRPr kumimoji="1" sz="2400" b="1" baseline="30000">
                  <a:solidFill>
                    <a:schemeClr val="accent2"/>
                  </a:solidFill>
                  <a:latin typeface="Times New Roman" panose="02020603050405020304" pitchFamily="18" charset="0"/>
                  <a:ea typeface="楷体_GB2312" pitchFamily="49" charset="-122"/>
                </a:defRPr>
              </a:lvl5pPr>
              <a:lvl6pPr marL="25146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6pPr>
              <a:lvl7pPr marL="29718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7pPr>
              <a:lvl8pPr marL="34290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8pPr>
              <a:lvl9pPr marL="38862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9pPr>
            </a:lstStyle>
            <a:p>
              <a:pPr algn="l" eaLnBrk="1" hangingPunct="1"/>
              <a:r>
                <a:rPr lang="zh-CN" altLang="en-US" baseline="0">
                  <a:solidFill>
                    <a:schemeClr val="tx1"/>
                  </a:solidFill>
                </a:rPr>
                <a:t>不能自启动</a:t>
              </a:r>
            </a:p>
          </p:txBody>
        </p:sp>
        <p:sp>
          <p:nvSpPr>
            <p:cNvPr id="24582" name="Text Box 7"/>
            <p:cNvSpPr txBox="1">
              <a:spLocks noChangeArrowheads="1"/>
            </p:cNvSpPr>
            <p:nvPr/>
          </p:nvSpPr>
          <p:spPr bwMode="auto">
            <a:xfrm>
              <a:off x="3936" y="1113"/>
              <a:ext cx="576" cy="327"/>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b="1" baseline="30000">
                  <a:solidFill>
                    <a:schemeClr val="accent2"/>
                  </a:solidFill>
                  <a:latin typeface="Times New Roman" panose="02020603050405020304" pitchFamily="18" charset="0"/>
                  <a:ea typeface="楷体_GB2312" pitchFamily="49" charset="-122"/>
                </a:defRPr>
              </a:lvl1pPr>
              <a:lvl2pPr marL="742950" indent="-285750" eaLnBrk="0" hangingPunct="0">
                <a:defRPr kumimoji="1" sz="2400" b="1" baseline="30000">
                  <a:solidFill>
                    <a:schemeClr val="accent2"/>
                  </a:solidFill>
                  <a:latin typeface="Times New Roman" panose="02020603050405020304" pitchFamily="18" charset="0"/>
                  <a:ea typeface="楷体_GB2312" pitchFamily="49" charset="-122"/>
                </a:defRPr>
              </a:lvl2pPr>
              <a:lvl3pPr marL="1143000" indent="-228600" eaLnBrk="0" hangingPunct="0">
                <a:defRPr kumimoji="1" sz="2400" b="1" baseline="30000">
                  <a:solidFill>
                    <a:schemeClr val="accent2"/>
                  </a:solidFill>
                  <a:latin typeface="Times New Roman" panose="02020603050405020304" pitchFamily="18" charset="0"/>
                  <a:ea typeface="楷体_GB2312" pitchFamily="49" charset="-122"/>
                </a:defRPr>
              </a:lvl3pPr>
              <a:lvl4pPr marL="1600200" indent="-228600" eaLnBrk="0" hangingPunct="0">
                <a:defRPr kumimoji="1" sz="2400" b="1" baseline="30000">
                  <a:solidFill>
                    <a:schemeClr val="accent2"/>
                  </a:solidFill>
                  <a:latin typeface="Times New Roman" panose="02020603050405020304" pitchFamily="18" charset="0"/>
                  <a:ea typeface="楷体_GB2312" pitchFamily="49" charset="-122"/>
                </a:defRPr>
              </a:lvl4pPr>
              <a:lvl5pPr marL="2057400" indent="-228600" eaLnBrk="0" hangingPunct="0">
                <a:defRPr kumimoji="1" sz="2400" b="1" baseline="30000">
                  <a:solidFill>
                    <a:schemeClr val="accent2"/>
                  </a:solidFill>
                  <a:latin typeface="Times New Roman" panose="02020603050405020304" pitchFamily="18" charset="0"/>
                  <a:ea typeface="楷体_GB2312" pitchFamily="49" charset="-122"/>
                </a:defRPr>
              </a:lvl5pPr>
              <a:lvl6pPr marL="25146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6pPr>
              <a:lvl7pPr marL="29718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7pPr>
              <a:lvl8pPr marL="34290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8pPr>
              <a:lvl9pPr marL="38862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9pPr>
            </a:lstStyle>
            <a:p>
              <a:pPr algn="l" eaLnBrk="1" hangingPunct="1"/>
              <a:r>
                <a:rPr lang="en-US" altLang="zh-CN" sz="2800" baseline="0" dirty="0">
                  <a:solidFill>
                    <a:schemeClr val="tx1"/>
                  </a:solidFill>
                  <a:latin typeface="Courier New" panose="02070309020205020404" pitchFamily="49" charset="0"/>
                  <a:ea typeface="宋体" panose="02010600030101010101" pitchFamily="2" charset="-122"/>
                </a:rPr>
                <a:t>y</a:t>
              </a:r>
              <a:r>
                <a:rPr lang="en-US" altLang="zh-CN" sz="2800" baseline="-25000" dirty="0">
                  <a:solidFill>
                    <a:schemeClr val="tx1"/>
                  </a:solidFill>
                  <a:latin typeface="Courier New" panose="02070309020205020404" pitchFamily="49" charset="0"/>
                  <a:ea typeface="宋体" panose="02010600030101010101" pitchFamily="2" charset="-122"/>
                </a:rPr>
                <a:t>k+1</a:t>
              </a:r>
            </a:p>
          </p:txBody>
        </p:sp>
      </p:grpSp>
      <p:sp>
        <p:nvSpPr>
          <p:cNvPr id="2" name="灯片编号占位符 1"/>
          <p:cNvSpPr>
            <a:spLocks noGrp="1"/>
          </p:cNvSpPr>
          <p:nvPr>
            <p:ph type="sldNum" sz="quarter" idx="12"/>
          </p:nvPr>
        </p:nvSpPr>
        <p:spPr/>
        <p:txBody>
          <a:bodyPr/>
          <a:lstStyle>
            <a:lvl1pPr eaLnBrk="0" hangingPunct="0">
              <a:defRPr kumimoji="1" sz="2400" b="1" baseline="30000">
                <a:solidFill>
                  <a:schemeClr val="accent2"/>
                </a:solidFill>
                <a:latin typeface="Times New Roman" panose="02020603050405020304" pitchFamily="18" charset="0"/>
                <a:ea typeface="楷体_GB2312" pitchFamily="49" charset="-122"/>
              </a:defRPr>
            </a:lvl1pPr>
            <a:lvl2pPr marL="742950" indent="-285750" eaLnBrk="0" hangingPunct="0">
              <a:defRPr kumimoji="1" sz="2400" b="1" baseline="30000">
                <a:solidFill>
                  <a:schemeClr val="accent2"/>
                </a:solidFill>
                <a:latin typeface="Times New Roman" panose="02020603050405020304" pitchFamily="18" charset="0"/>
                <a:ea typeface="楷体_GB2312" pitchFamily="49" charset="-122"/>
              </a:defRPr>
            </a:lvl2pPr>
            <a:lvl3pPr marL="1143000" indent="-228600" eaLnBrk="0" hangingPunct="0">
              <a:defRPr kumimoji="1" sz="2400" b="1" baseline="30000">
                <a:solidFill>
                  <a:schemeClr val="accent2"/>
                </a:solidFill>
                <a:latin typeface="Times New Roman" panose="02020603050405020304" pitchFamily="18" charset="0"/>
                <a:ea typeface="楷体_GB2312" pitchFamily="49" charset="-122"/>
              </a:defRPr>
            </a:lvl3pPr>
            <a:lvl4pPr marL="1600200" indent="-228600" eaLnBrk="0" hangingPunct="0">
              <a:defRPr kumimoji="1" sz="2400" b="1" baseline="30000">
                <a:solidFill>
                  <a:schemeClr val="accent2"/>
                </a:solidFill>
                <a:latin typeface="Times New Roman" panose="02020603050405020304" pitchFamily="18" charset="0"/>
                <a:ea typeface="楷体_GB2312" pitchFamily="49" charset="-122"/>
              </a:defRPr>
            </a:lvl4pPr>
            <a:lvl5pPr marL="2057400" indent="-228600" eaLnBrk="0" hangingPunct="0">
              <a:defRPr kumimoji="1" sz="2400" b="1" baseline="30000">
                <a:solidFill>
                  <a:schemeClr val="accent2"/>
                </a:solidFill>
                <a:latin typeface="Times New Roman" panose="02020603050405020304" pitchFamily="18" charset="0"/>
                <a:ea typeface="楷体_GB2312" pitchFamily="49" charset="-122"/>
              </a:defRPr>
            </a:lvl5pPr>
            <a:lvl6pPr marL="25146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6pPr>
            <a:lvl7pPr marL="29718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7pPr>
            <a:lvl8pPr marL="34290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8pPr>
            <a:lvl9pPr marL="38862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9pPr>
          </a:lstStyle>
          <a:p>
            <a:pPr eaLnBrk="1" hangingPunct="1"/>
            <a:fld id="{55770464-23D6-4A3A-AB23-81DCA9AC0E5E}" type="slidenum">
              <a:rPr lang="en-US" altLang="zh-CN" sz="1400" b="0" baseline="0">
                <a:solidFill>
                  <a:schemeClr val="tx1"/>
                </a:solidFill>
                <a:ea typeface="宋体" panose="02010600030101010101" pitchFamily="2" charset="-122"/>
              </a:rPr>
              <a:pPr eaLnBrk="1" hangingPunct="1"/>
              <a:t>63</a:t>
            </a:fld>
            <a:endParaRPr lang="en-US" altLang="zh-CN" sz="1400" b="0" baseline="0">
              <a:solidFill>
                <a:schemeClr val="tx1"/>
              </a:solidFill>
              <a:ea typeface="宋体" panose="02010600030101010101" pitchFamily="2" charset="-122"/>
            </a:endParaRPr>
          </a:p>
        </p:txBody>
      </p:sp>
    </p:spTree>
    <p:extLst>
      <p:ext uri="{BB962C8B-B14F-4D97-AF65-F5344CB8AC3E}">
        <p14:creationId xmlns:p14="http://schemas.microsoft.com/office/powerpoint/2010/main" val="236300290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5" fill="hold" nodeType="clickEffect">
                                  <p:stCondLst>
                                    <p:cond delay="0"/>
                                  </p:stCondLst>
                                  <p:childTnLst>
                                    <p:set>
                                      <p:cBhvr>
                                        <p:cTn id="6" dur="1" fill="hold">
                                          <p:stCondLst>
                                            <p:cond delay="0"/>
                                          </p:stCondLst>
                                        </p:cTn>
                                        <p:tgtEl>
                                          <p:spTgt spid="47113"/>
                                        </p:tgtEl>
                                        <p:attrNameLst>
                                          <p:attrName>style.visibility</p:attrName>
                                        </p:attrNameLst>
                                      </p:cBhvr>
                                      <p:to>
                                        <p:strVal val="visible"/>
                                      </p:to>
                                    </p:set>
                                    <p:animEffect transition="in" filter="blinds(vertical)">
                                      <p:cBhvr>
                                        <p:cTn id="7" dur="500"/>
                                        <p:tgtEl>
                                          <p:spTgt spid="471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a:xfrm>
            <a:off x="685800" y="609600"/>
            <a:ext cx="4191000" cy="609600"/>
          </a:xfrm>
          <a:gradFill rotWithShape="0">
            <a:gsLst>
              <a:gs pos="0">
                <a:srgbClr val="005CBF"/>
              </a:gs>
              <a:gs pos="12500">
                <a:srgbClr val="0087E6"/>
              </a:gs>
              <a:gs pos="37500">
                <a:srgbClr val="21D6E0"/>
              </a:gs>
              <a:gs pos="50000">
                <a:srgbClr val="03D4A8"/>
              </a:gs>
              <a:gs pos="62500">
                <a:srgbClr val="21D6E0"/>
              </a:gs>
              <a:gs pos="87500">
                <a:srgbClr val="0087E6"/>
              </a:gs>
              <a:gs pos="100000">
                <a:srgbClr val="005CBF"/>
              </a:gs>
            </a:gsLst>
            <a:lin ang="5400000" scaled="1"/>
          </a:gradFill>
          <a:scene3d>
            <a:camera prst="legacyObliqueTopRight"/>
            <a:lightRig rig="legacyFlat3" dir="b"/>
          </a:scene3d>
          <a:sp3d extrusionH="227000" prstMaterial="legacyMatte">
            <a:bevelT w="13500" h="13500" prst="angle"/>
            <a:bevelB w="13500" h="13500" prst="angle"/>
            <a:extrusionClr>
              <a:srgbClr val="03D4A8"/>
            </a:extrusionClr>
            <a:contourClr>
              <a:srgbClr val="005CBF"/>
            </a:contourClr>
          </a:sp3d>
        </p:spPr>
        <p:txBody>
          <a:bodyPr>
            <a:flatTx/>
          </a:bodyPr>
          <a:lstStyle/>
          <a:p>
            <a:pPr algn="l" eaLnBrk="1" hangingPunct="1"/>
            <a:r>
              <a:rPr lang="zh-CN" altLang="en-US" sz="2800" b="1">
                <a:solidFill>
                  <a:srgbClr val="FF0066"/>
                </a:solidFill>
                <a:ea typeface="楷体_GB2312" pitchFamily="49" charset="-122"/>
              </a:rPr>
              <a:t>梯形法的预估－校正公式</a:t>
            </a:r>
            <a:endParaRPr lang="zh-CN" altLang="en-US" sz="3200" b="1">
              <a:solidFill>
                <a:srgbClr val="FF0066"/>
              </a:solidFill>
              <a:ea typeface="楷体_GB2312" pitchFamily="49" charset="-122"/>
            </a:endParaRPr>
          </a:p>
        </p:txBody>
      </p:sp>
      <p:sp>
        <p:nvSpPr>
          <p:cNvPr id="25603" name="Rectangle 3"/>
          <p:cNvSpPr>
            <a:spLocks noGrp="1" noChangeArrowheads="1"/>
          </p:cNvSpPr>
          <p:nvPr>
            <p:ph type="body" idx="1"/>
          </p:nvPr>
        </p:nvSpPr>
        <p:spPr>
          <a:xfrm>
            <a:off x="1476375" y="1989138"/>
            <a:ext cx="7056438" cy="2667000"/>
          </a:xfrm>
        </p:spPr>
        <p:txBody>
          <a:bodyPr/>
          <a:lstStyle/>
          <a:p>
            <a:pPr eaLnBrk="1" hangingPunct="1">
              <a:lnSpc>
                <a:spcPct val="90000"/>
              </a:lnSpc>
              <a:buFontTx/>
              <a:buNone/>
            </a:pPr>
            <a:r>
              <a:rPr lang="zh-CN" altLang="en-US" sz="2800" b="1" dirty="0">
                <a:solidFill>
                  <a:srgbClr val="800080"/>
                </a:solidFill>
                <a:latin typeface="Courier New" panose="02070309020205020404" pitchFamily="49" charset="0"/>
              </a:rPr>
              <a:t>预估  </a:t>
            </a:r>
            <a:r>
              <a:rPr lang="en-US" altLang="zh-CN" sz="2800" b="1" dirty="0">
                <a:solidFill>
                  <a:srgbClr val="008000"/>
                </a:solidFill>
                <a:latin typeface="Courier New" panose="02070309020205020404" pitchFamily="49" charset="0"/>
              </a:rPr>
              <a:t>y</a:t>
            </a:r>
            <a:r>
              <a:rPr lang="en-US" altLang="zh-CN" sz="2800" b="1" baseline="30000" dirty="0">
                <a:solidFill>
                  <a:srgbClr val="008000"/>
                </a:solidFill>
                <a:latin typeface="Courier New" panose="02070309020205020404" pitchFamily="49" charset="0"/>
              </a:rPr>
              <a:t>P</a:t>
            </a:r>
            <a:r>
              <a:rPr lang="en-US" altLang="zh-CN" sz="2800" b="1" baseline="-25000" dirty="0">
                <a:solidFill>
                  <a:srgbClr val="008000"/>
                </a:solidFill>
                <a:latin typeface="Courier New" panose="02070309020205020404" pitchFamily="49" charset="0"/>
              </a:rPr>
              <a:t>k+1</a:t>
            </a:r>
            <a:r>
              <a:rPr lang="zh-CN" altLang="en-US" sz="2800" b="1" dirty="0">
                <a:solidFill>
                  <a:srgbClr val="800080"/>
                </a:solidFill>
                <a:latin typeface="Courier New" panose="02070309020205020404" pitchFamily="49" charset="0"/>
              </a:rPr>
              <a:t>＝</a:t>
            </a:r>
            <a:r>
              <a:rPr lang="en-US" altLang="zh-CN" sz="2800" b="1" dirty="0" err="1">
                <a:solidFill>
                  <a:srgbClr val="800080"/>
                </a:solidFill>
                <a:latin typeface="Courier New" panose="02070309020205020404" pitchFamily="49" charset="0"/>
              </a:rPr>
              <a:t>y</a:t>
            </a:r>
            <a:r>
              <a:rPr lang="en-US" altLang="zh-CN" sz="2800" b="1" baseline="-25000" dirty="0" err="1">
                <a:solidFill>
                  <a:srgbClr val="800080"/>
                </a:solidFill>
                <a:latin typeface="Courier New" panose="02070309020205020404" pitchFamily="49" charset="0"/>
              </a:rPr>
              <a:t>k</a:t>
            </a:r>
            <a:r>
              <a:rPr lang="zh-CN" altLang="en-US" sz="2800" b="1" dirty="0">
                <a:solidFill>
                  <a:srgbClr val="800080"/>
                </a:solidFill>
                <a:latin typeface="Courier New" panose="02070309020205020404" pitchFamily="49" charset="0"/>
              </a:rPr>
              <a:t>＋</a:t>
            </a:r>
            <a:r>
              <a:rPr lang="en-US" altLang="zh-CN" sz="2800" b="1" dirty="0" err="1">
                <a:solidFill>
                  <a:srgbClr val="800080"/>
                </a:solidFill>
                <a:latin typeface="Courier New" panose="02070309020205020404" pitchFamily="49" charset="0"/>
              </a:rPr>
              <a:t>h·f</a:t>
            </a:r>
            <a:r>
              <a:rPr lang="en-US" altLang="zh-CN" sz="2800" b="1" dirty="0">
                <a:solidFill>
                  <a:srgbClr val="800080"/>
                </a:solidFill>
                <a:latin typeface="Courier New" panose="02070309020205020404" pitchFamily="49" charset="0"/>
              </a:rPr>
              <a:t>(</a:t>
            </a:r>
            <a:r>
              <a:rPr lang="en-US" altLang="zh-CN" sz="2800" b="1" dirty="0" err="1">
                <a:solidFill>
                  <a:srgbClr val="800080"/>
                </a:solidFill>
                <a:latin typeface="Courier New" panose="02070309020205020404" pitchFamily="49" charset="0"/>
              </a:rPr>
              <a:t>t</a:t>
            </a:r>
            <a:r>
              <a:rPr lang="en-US" altLang="zh-CN" sz="2800" b="1" baseline="-25000" dirty="0" err="1">
                <a:solidFill>
                  <a:srgbClr val="800080"/>
                </a:solidFill>
                <a:latin typeface="Courier New" panose="02070309020205020404" pitchFamily="49" charset="0"/>
              </a:rPr>
              <a:t>k</a:t>
            </a:r>
            <a:r>
              <a:rPr lang="en-US" altLang="zh-CN" sz="2800" b="1" dirty="0" err="1">
                <a:solidFill>
                  <a:srgbClr val="800080"/>
                </a:solidFill>
                <a:latin typeface="Courier New" panose="02070309020205020404" pitchFamily="49" charset="0"/>
              </a:rPr>
              <a:t>,y</a:t>
            </a:r>
            <a:r>
              <a:rPr lang="en-US" altLang="zh-CN" sz="2800" b="1" baseline="-25000" dirty="0" err="1">
                <a:solidFill>
                  <a:srgbClr val="800080"/>
                </a:solidFill>
                <a:latin typeface="Courier New" panose="02070309020205020404" pitchFamily="49" charset="0"/>
              </a:rPr>
              <a:t>k</a:t>
            </a:r>
            <a:r>
              <a:rPr lang="en-US" altLang="zh-CN" sz="2800" b="1" dirty="0">
                <a:solidFill>
                  <a:srgbClr val="800080"/>
                </a:solidFill>
                <a:latin typeface="Courier New" panose="02070309020205020404" pitchFamily="49" charset="0"/>
              </a:rPr>
              <a:t>)</a:t>
            </a:r>
          </a:p>
          <a:p>
            <a:pPr eaLnBrk="1" hangingPunct="1">
              <a:lnSpc>
                <a:spcPct val="90000"/>
              </a:lnSpc>
              <a:buFontTx/>
              <a:buNone/>
            </a:pPr>
            <a:r>
              <a:rPr lang="en-US" altLang="zh-CN" sz="2800" b="1" dirty="0">
                <a:solidFill>
                  <a:srgbClr val="800080"/>
                </a:solidFill>
                <a:latin typeface="Courier New" panose="02070309020205020404" pitchFamily="49" charset="0"/>
              </a:rPr>
              <a:t> </a:t>
            </a:r>
          </a:p>
          <a:p>
            <a:pPr eaLnBrk="1" hangingPunct="1">
              <a:lnSpc>
                <a:spcPct val="90000"/>
              </a:lnSpc>
              <a:buFontTx/>
              <a:buNone/>
            </a:pPr>
            <a:r>
              <a:rPr lang="zh-CN" altLang="en-US" sz="2800" b="1" dirty="0">
                <a:solidFill>
                  <a:srgbClr val="800080"/>
                </a:solidFill>
                <a:latin typeface="Courier New" panose="02070309020205020404" pitchFamily="49" charset="0"/>
              </a:rPr>
              <a:t>校正  </a:t>
            </a:r>
            <a:r>
              <a:rPr lang="en-US" altLang="zh-CN" sz="2800" b="1" dirty="0">
                <a:solidFill>
                  <a:srgbClr val="800080"/>
                </a:solidFill>
                <a:latin typeface="Courier New" panose="02070309020205020404" pitchFamily="49" charset="0"/>
              </a:rPr>
              <a:t>y</a:t>
            </a:r>
            <a:r>
              <a:rPr lang="en-US" altLang="zh-CN" sz="2800" b="1" baseline="-25000" dirty="0">
                <a:solidFill>
                  <a:srgbClr val="800080"/>
                </a:solidFill>
                <a:latin typeface="Courier New" panose="02070309020205020404" pitchFamily="49" charset="0"/>
              </a:rPr>
              <a:t>k+1</a:t>
            </a:r>
            <a:r>
              <a:rPr lang="zh-CN" altLang="en-US" sz="2800" b="1" dirty="0">
                <a:solidFill>
                  <a:srgbClr val="800080"/>
                </a:solidFill>
                <a:latin typeface="Courier New" panose="02070309020205020404" pitchFamily="49" charset="0"/>
              </a:rPr>
              <a:t>＝</a:t>
            </a:r>
            <a:r>
              <a:rPr lang="en-US" altLang="zh-CN" sz="2800" b="1" dirty="0" err="1">
                <a:solidFill>
                  <a:srgbClr val="800080"/>
                </a:solidFill>
                <a:latin typeface="Courier New" panose="02070309020205020404" pitchFamily="49" charset="0"/>
              </a:rPr>
              <a:t>y</a:t>
            </a:r>
            <a:r>
              <a:rPr lang="en-US" altLang="zh-CN" sz="2800" b="1" baseline="-25000" dirty="0" err="1">
                <a:solidFill>
                  <a:srgbClr val="800080"/>
                </a:solidFill>
                <a:latin typeface="Courier New" panose="02070309020205020404" pitchFamily="49" charset="0"/>
              </a:rPr>
              <a:t>k</a:t>
            </a:r>
            <a:r>
              <a:rPr lang="zh-CN" altLang="en-US" sz="2800" b="1" dirty="0">
                <a:solidFill>
                  <a:srgbClr val="800080"/>
                </a:solidFill>
                <a:latin typeface="Courier New" panose="02070309020205020404" pitchFamily="49" charset="0"/>
              </a:rPr>
              <a:t>＋</a:t>
            </a:r>
            <a:r>
              <a:rPr lang="en-US" altLang="zh-CN" sz="2800" b="1" dirty="0">
                <a:solidFill>
                  <a:srgbClr val="800080"/>
                </a:solidFill>
                <a:latin typeface="Courier New" panose="02070309020205020404" pitchFamily="49" charset="0"/>
              </a:rPr>
              <a:t>h/2</a:t>
            </a:r>
            <a:r>
              <a:rPr lang="zh-CN" altLang="en-US" sz="2800" b="1" dirty="0">
                <a:solidFill>
                  <a:srgbClr val="800080"/>
                </a:solidFill>
                <a:latin typeface="Courier New" panose="02070309020205020404" pitchFamily="49" charset="0"/>
              </a:rPr>
              <a:t>［</a:t>
            </a:r>
            <a:r>
              <a:rPr lang="en-US" altLang="zh-CN" sz="2800" b="1" dirty="0">
                <a:solidFill>
                  <a:srgbClr val="800080"/>
                </a:solidFill>
                <a:latin typeface="Courier New" panose="02070309020205020404" pitchFamily="49" charset="0"/>
              </a:rPr>
              <a:t>f(</a:t>
            </a:r>
            <a:r>
              <a:rPr lang="en-US" altLang="zh-CN" sz="2800" b="1" dirty="0" err="1">
                <a:solidFill>
                  <a:srgbClr val="800080"/>
                </a:solidFill>
                <a:latin typeface="Courier New" panose="02070309020205020404" pitchFamily="49" charset="0"/>
              </a:rPr>
              <a:t>t</a:t>
            </a:r>
            <a:r>
              <a:rPr lang="en-US" altLang="zh-CN" sz="2800" b="1" baseline="-25000" dirty="0" err="1">
                <a:solidFill>
                  <a:srgbClr val="800080"/>
                </a:solidFill>
                <a:latin typeface="Courier New" panose="02070309020205020404" pitchFamily="49" charset="0"/>
              </a:rPr>
              <a:t>k</a:t>
            </a:r>
            <a:r>
              <a:rPr lang="en-US" altLang="zh-CN" sz="2800" b="1" dirty="0" err="1">
                <a:solidFill>
                  <a:srgbClr val="800080"/>
                </a:solidFill>
                <a:latin typeface="Courier New" panose="02070309020205020404" pitchFamily="49" charset="0"/>
              </a:rPr>
              <a:t>,y</a:t>
            </a:r>
            <a:r>
              <a:rPr lang="en-US" altLang="zh-CN" sz="2800" b="1" baseline="-25000" dirty="0" err="1">
                <a:solidFill>
                  <a:srgbClr val="800080"/>
                </a:solidFill>
                <a:latin typeface="Courier New" panose="02070309020205020404" pitchFamily="49" charset="0"/>
              </a:rPr>
              <a:t>k</a:t>
            </a:r>
            <a:r>
              <a:rPr lang="en-US" altLang="zh-CN" sz="2800" b="1" dirty="0">
                <a:solidFill>
                  <a:srgbClr val="800080"/>
                </a:solidFill>
                <a:latin typeface="Courier New" panose="02070309020205020404" pitchFamily="49" charset="0"/>
              </a:rPr>
              <a:t>)</a:t>
            </a:r>
            <a:r>
              <a:rPr lang="zh-CN" altLang="en-US" sz="2800" b="1" dirty="0">
                <a:solidFill>
                  <a:srgbClr val="800080"/>
                </a:solidFill>
                <a:latin typeface="Courier New" panose="02070309020205020404" pitchFamily="49" charset="0"/>
              </a:rPr>
              <a:t>＋ </a:t>
            </a:r>
          </a:p>
          <a:p>
            <a:pPr eaLnBrk="1" hangingPunct="1">
              <a:lnSpc>
                <a:spcPct val="90000"/>
              </a:lnSpc>
              <a:buFontTx/>
              <a:buNone/>
            </a:pPr>
            <a:r>
              <a:rPr lang="zh-CN" altLang="en-US" sz="2800" b="1" dirty="0">
                <a:solidFill>
                  <a:srgbClr val="800080"/>
                </a:solidFill>
                <a:latin typeface="Courier New" panose="02070309020205020404" pitchFamily="49" charset="0"/>
              </a:rPr>
              <a:t>                                         </a:t>
            </a:r>
            <a:r>
              <a:rPr lang="en-US" altLang="zh-CN" sz="2800" b="1" dirty="0" err="1">
                <a:solidFill>
                  <a:srgbClr val="800080"/>
                </a:solidFill>
                <a:latin typeface="Courier New" panose="02070309020205020404" pitchFamily="49" charset="0"/>
              </a:rPr>
              <a:t>f</a:t>
            </a:r>
            <a:r>
              <a:rPr lang="en-US" altLang="zh-CN" sz="2800" b="1" baseline="30000" dirty="0" err="1">
                <a:solidFill>
                  <a:srgbClr val="800080"/>
                </a:solidFill>
                <a:latin typeface="Courier New" panose="02070309020205020404" pitchFamily="49" charset="0"/>
              </a:rPr>
              <a:t>P</a:t>
            </a:r>
            <a:r>
              <a:rPr lang="en-US" altLang="zh-CN" sz="2800" b="1" dirty="0">
                <a:solidFill>
                  <a:srgbClr val="800080"/>
                </a:solidFill>
                <a:latin typeface="Courier New" panose="02070309020205020404" pitchFamily="49" charset="0"/>
              </a:rPr>
              <a:t>(t</a:t>
            </a:r>
            <a:r>
              <a:rPr lang="en-US" altLang="zh-CN" sz="2800" b="1" baseline="-25000" dirty="0">
                <a:solidFill>
                  <a:srgbClr val="800080"/>
                </a:solidFill>
                <a:latin typeface="Courier New" panose="02070309020205020404" pitchFamily="49" charset="0"/>
              </a:rPr>
              <a:t>k+1</a:t>
            </a:r>
            <a:r>
              <a:rPr lang="en-US" altLang="zh-CN" sz="2800" b="1" dirty="0">
                <a:solidFill>
                  <a:srgbClr val="800080"/>
                </a:solidFill>
                <a:latin typeface="Courier New" panose="02070309020205020404" pitchFamily="49" charset="0"/>
              </a:rPr>
              <a:t>,</a:t>
            </a:r>
            <a:r>
              <a:rPr lang="en-US" altLang="zh-CN" sz="2800" b="1" dirty="0">
                <a:solidFill>
                  <a:srgbClr val="008000"/>
                </a:solidFill>
                <a:latin typeface="Courier New" panose="02070309020205020404" pitchFamily="49" charset="0"/>
              </a:rPr>
              <a:t>y</a:t>
            </a:r>
            <a:r>
              <a:rPr lang="en-US" altLang="zh-CN" sz="2800" b="1" baseline="30000" dirty="0">
                <a:solidFill>
                  <a:srgbClr val="008000"/>
                </a:solidFill>
                <a:latin typeface="Courier New" panose="02070309020205020404" pitchFamily="49" charset="0"/>
              </a:rPr>
              <a:t>P</a:t>
            </a:r>
            <a:r>
              <a:rPr lang="en-US" altLang="zh-CN" sz="2800" b="1" baseline="-25000" dirty="0">
                <a:solidFill>
                  <a:srgbClr val="008000"/>
                </a:solidFill>
                <a:latin typeface="Courier New" panose="02070309020205020404" pitchFamily="49" charset="0"/>
              </a:rPr>
              <a:t>k+1</a:t>
            </a:r>
            <a:r>
              <a:rPr lang="en-US" altLang="zh-CN" sz="2800" b="1" dirty="0">
                <a:solidFill>
                  <a:srgbClr val="800080"/>
                </a:solidFill>
                <a:latin typeface="Courier New" panose="02070309020205020404" pitchFamily="49" charset="0"/>
              </a:rPr>
              <a:t>)</a:t>
            </a:r>
            <a:r>
              <a:rPr lang="zh-CN" altLang="en-US" sz="2800" b="1" dirty="0">
                <a:solidFill>
                  <a:srgbClr val="800080"/>
                </a:solidFill>
                <a:latin typeface="Courier New" panose="02070309020205020404" pitchFamily="49" charset="0"/>
              </a:rPr>
              <a:t>］）｝                                    </a:t>
            </a:r>
          </a:p>
          <a:p>
            <a:pPr eaLnBrk="1" hangingPunct="1">
              <a:lnSpc>
                <a:spcPct val="90000"/>
              </a:lnSpc>
            </a:pPr>
            <a:endParaRPr lang="en-US" altLang="zh-CN" dirty="0"/>
          </a:p>
        </p:txBody>
      </p:sp>
      <p:sp>
        <p:nvSpPr>
          <p:cNvPr id="25604" name="AutoShape 4"/>
          <p:cNvSpPr>
            <a:spLocks noChangeArrowheads="1"/>
          </p:cNvSpPr>
          <p:nvPr/>
        </p:nvSpPr>
        <p:spPr bwMode="auto">
          <a:xfrm>
            <a:off x="6084888" y="836613"/>
            <a:ext cx="2133600" cy="838200"/>
          </a:xfrm>
          <a:prstGeom prst="wedgeRectCallout">
            <a:avLst>
              <a:gd name="adj1" fmla="val -179093"/>
              <a:gd name="adj2" fmla="val 97727"/>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defRPr kumimoji="1" sz="2400" b="1" baseline="30000">
                <a:solidFill>
                  <a:schemeClr val="accent2"/>
                </a:solidFill>
                <a:latin typeface="Times New Roman" panose="02020603050405020304" pitchFamily="18" charset="0"/>
                <a:ea typeface="楷体_GB2312" pitchFamily="49" charset="-122"/>
              </a:defRPr>
            </a:lvl1pPr>
            <a:lvl2pPr marL="742950" indent="-285750" eaLnBrk="0" hangingPunct="0">
              <a:defRPr kumimoji="1" sz="2400" b="1" baseline="30000">
                <a:solidFill>
                  <a:schemeClr val="accent2"/>
                </a:solidFill>
                <a:latin typeface="Times New Roman" panose="02020603050405020304" pitchFamily="18" charset="0"/>
                <a:ea typeface="楷体_GB2312" pitchFamily="49" charset="-122"/>
              </a:defRPr>
            </a:lvl2pPr>
            <a:lvl3pPr marL="1143000" indent="-228600" eaLnBrk="0" hangingPunct="0">
              <a:defRPr kumimoji="1" sz="2400" b="1" baseline="30000">
                <a:solidFill>
                  <a:schemeClr val="accent2"/>
                </a:solidFill>
                <a:latin typeface="Times New Roman" panose="02020603050405020304" pitchFamily="18" charset="0"/>
                <a:ea typeface="楷体_GB2312" pitchFamily="49" charset="-122"/>
              </a:defRPr>
            </a:lvl3pPr>
            <a:lvl4pPr marL="1600200" indent="-228600" eaLnBrk="0" hangingPunct="0">
              <a:defRPr kumimoji="1" sz="2400" b="1" baseline="30000">
                <a:solidFill>
                  <a:schemeClr val="accent2"/>
                </a:solidFill>
                <a:latin typeface="Times New Roman" panose="02020603050405020304" pitchFamily="18" charset="0"/>
                <a:ea typeface="楷体_GB2312" pitchFamily="49" charset="-122"/>
              </a:defRPr>
            </a:lvl4pPr>
            <a:lvl5pPr marL="2057400" indent="-228600" eaLnBrk="0" hangingPunct="0">
              <a:defRPr kumimoji="1" sz="2400" b="1" baseline="30000">
                <a:solidFill>
                  <a:schemeClr val="accent2"/>
                </a:solidFill>
                <a:latin typeface="Times New Roman" panose="02020603050405020304" pitchFamily="18" charset="0"/>
                <a:ea typeface="楷体_GB2312" pitchFamily="49" charset="-122"/>
              </a:defRPr>
            </a:lvl5pPr>
            <a:lvl6pPr marL="25146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6pPr>
            <a:lvl7pPr marL="29718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7pPr>
            <a:lvl8pPr marL="34290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8pPr>
            <a:lvl9pPr marL="38862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9pPr>
          </a:lstStyle>
          <a:p>
            <a:pPr algn="l" eaLnBrk="1" hangingPunct="1"/>
            <a:r>
              <a:rPr lang="zh-CN" altLang="en-US" baseline="0">
                <a:solidFill>
                  <a:schemeClr val="tx1"/>
                </a:solidFill>
              </a:rPr>
              <a:t>用欧拉法启动求出初值</a:t>
            </a:r>
          </a:p>
        </p:txBody>
      </p:sp>
      <p:sp>
        <p:nvSpPr>
          <p:cNvPr id="2" name="灯片编号占位符 1"/>
          <p:cNvSpPr>
            <a:spLocks noGrp="1"/>
          </p:cNvSpPr>
          <p:nvPr>
            <p:ph type="sldNum" sz="quarter" idx="12"/>
          </p:nvPr>
        </p:nvSpPr>
        <p:spPr/>
        <p:txBody>
          <a:bodyPr/>
          <a:lstStyle>
            <a:lvl1pPr eaLnBrk="0" hangingPunct="0">
              <a:defRPr kumimoji="1" sz="2400" b="1" baseline="30000">
                <a:solidFill>
                  <a:schemeClr val="accent2"/>
                </a:solidFill>
                <a:latin typeface="Times New Roman" panose="02020603050405020304" pitchFamily="18" charset="0"/>
                <a:ea typeface="楷体_GB2312" pitchFamily="49" charset="-122"/>
              </a:defRPr>
            </a:lvl1pPr>
            <a:lvl2pPr marL="742950" indent="-285750" eaLnBrk="0" hangingPunct="0">
              <a:defRPr kumimoji="1" sz="2400" b="1" baseline="30000">
                <a:solidFill>
                  <a:schemeClr val="accent2"/>
                </a:solidFill>
                <a:latin typeface="Times New Roman" panose="02020603050405020304" pitchFamily="18" charset="0"/>
                <a:ea typeface="楷体_GB2312" pitchFamily="49" charset="-122"/>
              </a:defRPr>
            </a:lvl2pPr>
            <a:lvl3pPr marL="1143000" indent="-228600" eaLnBrk="0" hangingPunct="0">
              <a:defRPr kumimoji="1" sz="2400" b="1" baseline="30000">
                <a:solidFill>
                  <a:schemeClr val="accent2"/>
                </a:solidFill>
                <a:latin typeface="Times New Roman" panose="02020603050405020304" pitchFamily="18" charset="0"/>
                <a:ea typeface="楷体_GB2312" pitchFamily="49" charset="-122"/>
              </a:defRPr>
            </a:lvl3pPr>
            <a:lvl4pPr marL="1600200" indent="-228600" eaLnBrk="0" hangingPunct="0">
              <a:defRPr kumimoji="1" sz="2400" b="1" baseline="30000">
                <a:solidFill>
                  <a:schemeClr val="accent2"/>
                </a:solidFill>
                <a:latin typeface="Times New Roman" panose="02020603050405020304" pitchFamily="18" charset="0"/>
                <a:ea typeface="楷体_GB2312" pitchFamily="49" charset="-122"/>
              </a:defRPr>
            </a:lvl4pPr>
            <a:lvl5pPr marL="2057400" indent="-228600" eaLnBrk="0" hangingPunct="0">
              <a:defRPr kumimoji="1" sz="2400" b="1" baseline="30000">
                <a:solidFill>
                  <a:schemeClr val="accent2"/>
                </a:solidFill>
                <a:latin typeface="Times New Roman" panose="02020603050405020304" pitchFamily="18" charset="0"/>
                <a:ea typeface="楷体_GB2312" pitchFamily="49" charset="-122"/>
              </a:defRPr>
            </a:lvl5pPr>
            <a:lvl6pPr marL="25146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6pPr>
            <a:lvl7pPr marL="29718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7pPr>
            <a:lvl8pPr marL="34290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8pPr>
            <a:lvl9pPr marL="38862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9pPr>
          </a:lstStyle>
          <a:p>
            <a:pPr eaLnBrk="1" hangingPunct="1"/>
            <a:fld id="{7B2A0A23-CA1B-421D-96C9-5CE0691415F8}" type="slidenum">
              <a:rPr lang="en-US" altLang="zh-CN" sz="1400" b="0" baseline="0">
                <a:solidFill>
                  <a:schemeClr val="tx1"/>
                </a:solidFill>
                <a:ea typeface="宋体" panose="02010600030101010101" pitchFamily="2" charset="-122"/>
              </a:rPr>
              <a:pPr eaLnBrk="1" hangingPunct="1"/>
              <a:t>64</a:t>
            </a:fld>
            <a:endParaRPr lang="en-US" altLang="zh-CN" sz="1400" b="0" baseline="0">
              <a:solidFill>
                <a:schemeClr val="tx1"/>
              </a:solidFill>
              <a:ea typeface="宋体" panose="02010600030101010101" pitchFamily="2" charset="-122"/>
            </a:endParaRPr>
          </a:p>
        </p:txBody>
      </p:sp>
    </p:spTree>
    <p:extLst>
      <p:ext uri="{BB962C8B-B14F-4D97-AF65-F5344CB8AC3E}">
        <p14:creationId xmlns:p14="http://schemas.microsoft.com/office/powerpoint/2010/main" val="97275868"/>
      </p:ext>
    </p:extLst>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a:xfrm>
            <a:off x="1207194" y="1010170"/>
            <a:ext cx="4267200" cy="609600"/>
          </a:xfrm>
          <a:gradFill rotWithShape="0">
            <a:gsLst>
              <a:gs pos="0">
                <a:srgbClr val="005CBF"/>
              </a:gs>
              <a:gs pos="12500">
                <a:srgbClr val="0087E6"/>
              </a:gs>
              <a:gs pos="37500">
                <a:srgbClr val="21D6E0"/>
              </a:gs>
              <a:gs pos="50000">
                <a:srgbClr val="03D4A8"/>
              </a:gs>
              <a:gs pos="62500">
                <a:srgbClr val="21D6E0"/>
              </a:gs>
              <a:gs pos="87500">
                <a:srgbClr val="0087E6"/>
              </a:gs>
              <a:gs pos="100000">
                <a:srgbClr val="005CBF"/>
              </a:gs>
            </a:gsLst>
            <a:lin ang="5400000" scaled="1"/>
          </a:gradFill>
          <a:scene3d>
            <a:camera prst="legacyObliqueTopRight"/>
            <a:lightRig rig="legacyFlat3" dir="b"/>
          </a:scene3d>
          <a:sp3d extrusionH="227000" prstMaterial="legacyMatte">
            <a:bevelT w="13500" h="13500" prst="angle"/>
            <a:bevelB w="13500" h="13500" prst="angle"/>
            <a:extrusionClr>
              <a:srgbClr val="03D4A8"/>
            </a:extrusionClr>
            <a:contourClr>
              <a:srgbClr val="005CBF"/>
            </a:contourClr>
          </a:sp3d>
        </p:spPr>
        <p:txBody>
          <a:bodyPr>
            <a:flatTx/>
          </a:bodyPr>
          <a:lstStyle/>
          <a:p>
            <a:pPr algn="l" eaLnBrk="1" hangingPunct="1"/>
            <a:r>
              <a:rPr lang="en-US" altLang="zh-CN" sz="3200" b="1">
                <a:solidFill>
                  <a:srgbClr val="FF0066"/>
                </a:solidFill>
                <a:ea typeface="楷体_GB2312" pitchFamily="49" charset="-122"/>
              </a:rPr>
              <a:t>3</a:t>
            </a:r>
            <a:r>
              <a:rPr lang="zh-CN" altLang="en-US" sz="3200" b="1">
                <a:solidFill>
                  <a:srgbClr val="FF0066"/>
                </a:solidFill>
                <a:ea typeface="楷体_GB2312" pitchFamily="49" charset="-122"/>
              </a:rPr>
              <a:t>、梯形法思想的推广</a:t>
            </a:r>
          </a:p>
        </p:txBody>
      </p:sp>
      <p:sp>
        <p:nvSpPr>
          <p:cNvPr id="26627" name="Rectangle 3"/>
          <p:cNvSpPr>
            <a:spLocks noGrp="1" noChangeArrowheads="1"/>
          </p:cNvSpPr>
          <p:nvPr>
            <p:ph type="body" idx="1"/>
          </p:nvPr>
        </p:nvSpPr>
        <p:spPr>
          <a:xfrm>
            <a:off x="1130994" y="1848370"/>
            <a:ext cx="7772400" cy="1752600"/>
          </a:xfrm>
        </p:spPr>
        <p:txBody>
          <a:bodyPr/>
          <a:lstStyle/>
          <a:p>
            <a:pPr eaLnBrk="1" hangingPunct="1">
              <a:buFontTx/>
              <a:buNone/>
            </a:pPr>
            <a:r>
              <a:rPr lang="en-US" altLang="zh-CN" b="1">
                <a:latin typeface="Courier New" panose="02070309020205020404" pitchFamily="49" charset="0"/>
              </a:rPr>
              <a:t>y</a:t>
            </a:r>
            <a:r>
              <a:rPr lang="en-US" altLang="zh-CN" b="1" baseline="-25000">
                <a:latin typeface="Courier New" panose="02070309020205020404" pitchFamily="49" charset="0"/>
              </a:rPr>
              <a:t>m+1</a:t>
            </a:r>
            <a:r>
              <a:rPr lang="zh-CN" altLang="en-US" b="1">
                <a:latin typeface="Courier New" panose="02070309020205020404" pitchFamily="49" charset="0"/>
              </a:rPr>
              <a:t>＝</a:t>
            </a:r>
            <a:r>
              <a:rPr lang="en-US" altLang="zh-CN" b="1">
                <a:latin typeface="Courier New" panose="02070309020205020404" pitchFamily="49" charset="0"/>
              </a:rPr>
              <a:t>y</a:t>
            </a:r>
            <a:r>
              <a:rPr lang="en-US" altLang="zh-CN" b="1" baseline="-25000">
                <a:latin typeface="Courier New" panose="02070309020205020404" pitchFamily="49" charset="0"/>
              </a:rPr>
              <a:t>m</a:t>
            </a:r>
            <a:r>
              <a:rPr lang="zh-CN" altLang="en-US" b="1">
                <a:latin typeface="Courier New" panose="02070309020205020404" pitchFamily="49" charset="0"/>
              </a:rPr>
              <a:t>＋</a:t>
            </a:r>
            <a:r>
              <a:rPr lang="en-US" altLang="zh-CN" b="1">
                <a:latin typeface="Courier New" panose="02070309020205020404" pitchFamily="49" charset="0"/>
              </a:rPr>
              <a:t>h[(1/2)(k</a:t>
            </a:r>
            <a:r>
              <a:rPr lang="en-US" altLang="zh-CN" b="1" baseline="-25000">
                <a:latin typeface="Courier New" panose="02070309020205020404" pitchFamily="49" charset="0"/>
              </a:rPr>
              <a:t>1</a:t>
            </a:r>
            <a:r>
              <a:rPr lang="en-US" altLang="zh-CN" b="1">
                <a:latin typeface="Courier New" panose="02070309020205020404" pitchFamily="49" charset="0"/>
              </a:rPr>
              <a:t>+k</a:t>
            </a:r>
            <a:r>
              <a:rPr lang="en-US" altLang="zh-CN" b="1" baseline="-25000">
                <a:latin typeface="Courier New" panose="02070309020205020404" pitchFamily="49" charset="0"/>
              </a:rPr>
              <a:t>2</a:t>
            </a:r>
            <a:r>
              <a:rPr lang="en-US" altLang="zh-CN" b="1">
                <a:latin typeface="Courier New" panose="02070309020205020404" pitchFamily="49" charset="0"/>
              </a:rPr>
              <a:t>)]</a:t>
            </a:r>
          </a:p>
          <a:p>
            <a:pPr eaLnBrk="1" hangingPunct="1">
              <a:buFontTx/>
              <a:buNone/>
            </a:pPr>
            <a:r>
              <a:rPr lang="en-US" altLang="zh-CN" b="1">
                <a:latin typeface="Courier New" panose="02070309020205020404" pitchFamily="49" charset="0"/>
              </a:rPr>
              <a:t> k</a:t>
            </a:r>
            <a:r>
              <a:rPr lang="en-US" altLang="zh-CN" b="1" baseline="-25000">
                <a:latin typeface="Courier New" panose="02070309020205020404" pitchFamily="49" charset="0"/>
              </a:rPr>
              <a:t>1</a:t>
            </a:r>
            <a:r>
              <a:rPr lang="zh-CN" altLang="en-US" b="1">
                <a:latin typeface="Courier New" panose="02070309020205020404" pitchFamily="49" charset="0"/>
              </a:rPr>
              <a:t>＝</a:t>
            </a:r>
            <a:r>
              <a:rPr lang="en-US" altLang="zh-CN" b="1">
                <a:latin typeface="Courier New" panose="02070309020205020404" pitchFamily="49" charset="0"/>
              </a:rPr>
              <a:t>f(t</a:t>
            </a:r>
            <a:r>
              <a:rPr lang="en-US" altLang="zh-CN" b="1" baseline="-25000">
                <a:latin typeface="Courier New" panose="02070309020205020404" pitchFamily="49" charset="0"/>
              </a:rPr>
              <a:t>m</a:t>
            </a:r>
            <a:r>
              <a:rPr lang="en-US" altLang="zh-CN" b="1">
                <a:latin typeface="Courier New" panose="02070309020205020404" pitchFamily="49" charset="0"/>
              </a:rPr>
              <a:t>,y</a:t>
            </a:r>
            <a:r>
              <a:rPr lang="en-US" altLang="zh-CN" b="1" baseline="-25000">
                <a:latin typeface="Courier New" panose="02070309020205020404" pitchFamily="49" charset="0"/>
              </a:rPr>
              <a:t>m</a:t>
            </a:r>
            <a:r>
              <a:rPr lang="en-US" altLang="zh-CN" b="1">
                <a:latin typeface="Courier New" panose="02070309020205020404" pitchFamily="49" charset="0"/>
              </a:rPr>
              <a:t>) </a:t>
            </a:r>
          </a:p>
          <a:p>
            <a:pPr eaLnBrk="1" hangingPunct="1">
              <a:buFontTx/>
              <a:buNone/>
            </a:pPr>
            <a:r>
              <a:rPr lang="en-US" altLang="zh-CN" b="1">
                <a:latin typeface="Courier New" panose="02070309020205020404" pitchFamily="49" charset="0"/>
              </a:rPr>
              <a:t> k</a:t>
            </a:r>
            <a:r>
              <a:rPr lang="en-US" altLang="zh-CN" b="1" baseline="-25000">
                <a:latin typeface="Courier New" panose="02070309020205020404" pitchFamily="49" charset="0"/>
              </a:rPr>
              <a:t>2</a:t>
            </a:r>
            <a:r>
              <a:rPr lang="zh-CN" altLang="en-US" b="1">
                <a:latin typeface="Courier New" panose="02070309020205020404" pitchFamily="49" charset="0"/>
              </a:rPr>
              <a:t>＝</a:t>
            </a:r>
            <a:r>
              <a:rPr lang="en-US" altLang="zh-CN" b="1">
                <a:latin typeface="Courier New" panose="02070309020205020404" pitchFamily="49" charset="0"/>
              </a:rPr>
              <a:t>f</a:t>
            </a:r>
            <a:r>
              <a:rPr lang="en-US" altLang="zh-CN" b="1" baseline="30000">
                <a:latin typeface="Courier New" panose="02070309020205020404" pitchFamily="49" charset="0"/>
              </a:rPr>
              <a:t>P</a:t>
            </a:r>
            <a:r>
              <a:rPr lang="en-US" altLang="zh-CN" b="1">
                <a:latin typeface="Courier New" panose="02070309020205020404" pitchFamily="49" charset="0"/>
              </a:rPr>
              <a:t>(t</a:t>
            </a:r>
            <a:r>
              <a:rPr lang="en-US" altLang="zh-CN" b="1" baseline="-25000">
                <a:latin typeface="Courier New" panose="02070309020205020404" pitchFamily="49" charset="0"/>
              </a:rPr>
              <a:t>m+1</a:t>
            </a:r>
            <a:r>
              <a:rPr lang="en-US" altLang="zh-CN" b="1">
                <a:latin typeface="Courier New" panose="02070309020205020404" pitchFamily="49" charset="0"/>
              </a:rPr>
              <a:t>,y</a:t>
            </a:r>
            <a:r>
              <a:rPr lang="en-US" altLang="zh-CN" b="1" baseline="30000">
                <a:latin typeface="Courier New" panose="02070309020205020404" pitchFamily="49" charset="0"/>
              </a:rPr>
              <a:t>P</a:t>
            </a:r>
            <a:r>
              <a:rPr lang="en-US" altLang="zh-CN" b="1" baseline="-25000">
                <a:latin typeface="Courier New" panose="02070309020205020404" pitchFamily="49" charset="0"/>
              </a:rPr>
              <a:t>m+1</a:t>
            </a:r>
            <a:r>
              <a:rPr lang="en-US" altLang="zh-CN" b="1">
                <a:latin typeface="Courier New" panose="02070309020205020404" pitchFamily="49" charset="0"/>
              </a:rPr>
              <a:t>)</a:t>
            </a:r>
            <a:endParaRPr lang="en-US" altLang="zh-CN">
              <a:latin typeface="Courier New" panose="02070309020205020404" pitchFamily="49" charset="0"/>
            </a:endParaRPr>
          </a:p>
        </p:txBody>
      </p:sp>
      <p:grpSp>
        <p:nvGrpSpPr>
          <p:cNvPr id="48138" name="Group 10"/>
          <p:cNvGrpSpPr>
            <a:grpSpLocks/>
          </p:cNvGrpSpPr>
          <p:nvPr/>
        </p:nvGrpSpPr>
        <p:grpSpPr bwMode="auto">
          <a:xfrm>
            <a:off x="611883" y="4277244"/>
            <a:ext cx="8458200" cy="1903413"/>
            <a:chOff x="57" y="2442"/>
            <a:chExt cx="5328" cy="1199"/>
          </a:xfrm>
        </p:grpSpPr>
        <p:sp>
          <p:nvSpPr>
            <p:cNvPr id="26634" name="Text Box 4"/>
            <p:cNvSpPr txBox="1">
              <a:spLocks noChangeArrowheads="1"/>
            </p:cNvSpPr>
            <p:nvPr/>
          </p:nvSpPr>
          <p:spPr bwMode="auto">
            <a:xfrm>
              <a:off x="57" y="2442"/>
              <a:ext cx="5328" cy="8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accent2"/>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eaLnBrk="0" hangingPunct="0">
                <a:defRPr kumimoji="1" sz="2400" b="1" baseline="30000">
                  <a:solidFill>
                    <a:schemeClr val="accent2"/>
                  </a:solidFill>
                  <a:latin typeface="Times New Roman" panose="02020603050405020304" pitchFamily="18" charset="0"/>
                  <a:ea typeface="楷体_GB2312" pitchFamily="49" charset="-122"/>
                </a:defRPr>
              </a:lvl1pPr>
              <a:lvl2pPr marL="742950" indent="-285750" eaLnBrk="0" hangingPunct="0">
                <a:defRPr kumimoji="1" sz="2400" b="1" baseline="30000">
                  <a:solidFill>
                    <a:schemeClr val="accent2"/>
                  </a:solidFill>
                  <a:latin typeface="Times New Roman" panose="02020603050405020304" pitchFamily="18" charset="0"/>
                  <a:ea typeface="楷体_GB2312" pitchFamily="49" charset="-122"/>
                </a:defRPr>
              </a:lvl2pPr>
              <a:lvl3pPr marL="1143000" indent="-228600" eaLnBrk="0" hangingPunct="0">
                <a:defRPr kumimoji="1" sz="2400" b="1" baseline="30000">
                  <a:solidFill>
                    <a:schemeClr val="accent2"/>
                  </a:solidFill>
                  <a:latin typeface="Times New Roman" panose="02020603050405020304" pitchFamily="18" charset="0"/>
                  <a:ea typeface="楷体_GB2312" pitchFamily="49" charset="-122"/>
                </a:defRPr>
              </a:lvl3pPr>
              <a:lvl4pPr marL="1600200" indent="-228600" eaLnBrk="0" hangingPunct="0">
                <a:defRPr kumimoji="1" sz="2400" b="1" baseline="30000">
                  <a:solidFill>
                    <a:schemeClr val="accent2"/>
                  </a:solidFill>
                  <a:latin typeface="Times New Roman" panose="02020603050405020304" pitchFamily="18" charset="0"/>
                  <a:ea typeface="楷体_GB2312" pitchFamily="49" charset="-122"/>
                </a:defRPr>
              </a:lvl4pPr>
              <a:lvl5pPr marL="2057400" indent="-228600" eaLnBrk="0" hangingPunct="0">
                <a:defRPr kumimoji="1" sz="2400" b="1" baseline="30000">
                  <a:solidFill>
                    <a:schemeClr val="accent2"/>
                  </a:solidFill>
                  <a:latin typeface="Times New Roman" panose="02020603050405020304" pitchFamily="18" charset="0"/>
                  <a:ea typeface="楷体_GB2312" pitchFamily="49" charset="-122"/>
                </a:defRPr>
              </a:lvl5pPr>
              <a:lvl6pPr marL="25146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6pPr>
              <a:lvl7pPr marL="29718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7pPr>
              <a:lvl8pPr marL="34290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8pPr>
              <a:lvl9pPr marL="38862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9pPr>
            </a:lstStyle>
            <a:p>
              <a:pPr algn="l" eaLnBrk="1" hangingPunct="1">
                <a:spcBef>
                  <a:spcPct val="0"/>
                </a:spcBef>
              </a:pPr>
              <a:r>
                <a:rPr lang="zh-CN" altLang="en-US" sz="2800" baseline="0" dirty="0">
                  <a:solidFill>
                    <a:srgbClr val="0D17D7"/>
                  </a:solidFill>
                  <a:latin typeface="Courier New" panose="02070309020205020404" pitchFamily="49" charset="0"/>
                  <a:ea typeface="宋体" panose="02010600030101010101" pitchFamily="2" charset="-122"/>
                </a:rPr>
                <a:t>若在每一步中取</a:t>
              </a:r>
              <a:r>
                <a:rPr lang="en-US" altLang="zh-CN" sz="2800" baseline="0" dirty="0">
                  <a:solidFill>
                    <a:srgbClr val="0D17D7"/>
                  </a:solidFill>
                  <a:latin typeface="Courier New" panose="02070309020205020404" pitchFamily="49" charset="0"/>
                  <a:ea typeface="宋体" panose="02010600030101010101" pitchFamily="2" charset="-122"/>
                </a:rPr>
                <a:t>r</a:t>
              </a:r>
              <a:r>
                <a:rPr lang="zh-CN" altLang="en-US" sz="2800" baseline="0" dirty="0">
                  <a:solidFill>
                    <a:srgbClr val="0D17D7"/>
                  </a:solidFill>
                  <a:latin typeface="Courier New" panose="02070309020205020404" pitchFamily="49" charset="0"/>
                  <a:ea typeface="宋体" panose="02010600030101010101" pitchFamily="2" charset="-122"/>
                </a:rPr>
                <a:t>点，分别找到</a:t>
              </a:r>
              <a:r>
                <a:rPr lang="en-US" altLang="zh-CN" sz="2800" baseline="0" dirty="0">
                  <a:solidFill>
                    <a:srgbClr val="0D17D7"/>
                  </a:solidFill>
                  <a:latin typeface="Courier New" panose="02070309020205020404" pitchFamily="49" charset="0"/>
                  <a:ea typeface="宋体" panose="02010600030101010101" pitchFamily="2" charset="-122"/>
                </a:rPr>
                <a:t>k</a:t>
              </a:r>
              <a:r>
                <a:rPr lang="en-US" altLang="zh-CN" sz="2800" baseline="-25000" dirty="0">
                  <a:solidFill>
                    <a:srgbClr val="0D17D7"/>
                  </a:solidFill>
                  <a:latin typeface="Courier New" panose="02070309020205020404" pitchFamily="49" charset="0"/>
                  <a:ea typeface="宋体" panose="02010600030101010101" pitchFamily="2" charset="-122"/>
                </a:rPr>
                <a:t>1</a:t>
              </a:r>
              <a:r>
                <a:rPr lang="zh-CN" altLang="en-US" sz="2800" baseline="0" dirty="0">
                  <a:solidFill>
                    <a:srgbClr val="0D17D7"/>
                  </a:solidFill>
                  <a:latin typeface="Courier New" panose="02070309020205020404" pitchFamily="49" charset="0"/>
                  <a:ea typeface="宋体" panose="02010600030101010101" pitchFamily="2" charset="-122"/>
                </a:rPr>
                <a:t>，</a:t>
              </a:r>
              <a:r>
                <a:rPr lang="en-US" altLang="zh-CN" sz="2800" baseline="0" dirty="0">
                  <a:solidFill>
                    <a:srgbClr val="0D17D7"/>
                  </a:solidFill>
                  <a:latin typeface="Courier New" panose="02070309020205020404" pitchFamily="49" charset="0"/>
                  <a:ea typeface="宋体" panose="02010600030101010101" pitchFamily="2" charset="-122"/>
                </a:rPr>
                <a:t>k</a:t>
              </a:r>
              <a:r>
                <a:rPr lang="en-US" altLang="zh-CN" sz="2800" baseline="-25000" dirty="0">
                  <a:solidFill>
                    <a:srgbClr val="0D17D7"/>
                  </a:solidFill>
                  <a:latin typeface="Courier New" panose="02070309020205020404" pitchFamily="49" charset="0"/>
                  <a:ea typeface="宋体" panose="02010600030101010101" pitchFamily="2" charset="-122"/>
                </a:rPr>
                <a:t>2</a:t>
              </a:r>
              <a:r>
                <a:rPr lang="zh-CN" altLang="en-US" sz="2800" baseline="0" dirty="0">
                  <a:solidFill>
                    <a:srgbClr val="0D17D7"/>
                  </a:solidFill>
                  <a:latin typeface="Courier New" panose="02070309020205020404" pitchFamily="49" charset="0"/>
                  <a:ea typeface="宋体" panose="02010600030101010101" pitchFamily="2" charset="-122"/>
                </a:rPr>
                <a:t>，</a:t>
              </a:r>
              <a:r>
                <a:rPr lang="en-US" altLang="zh-CN" sz="2800" baseline="0" dirty="0">
                  <a:solidFill>
                    <a:srgbClr val="0D17D7"/>
                  </a:solidFill>
                  <a:latin typeface="Courier New" panose="02070309020205020404" pitchFamily="49" charset="0"/>
                  <a:ea typeface="宋体" panose="02010600030101010101" pitchFamily="2" charset="-122"/>
                </a:rPr>
                <a:t>…</a:t>
              </a:r>
              <a:r>
                <a:rPr lang="zh-CN" altLang="en-US" sz="2800" baseline="0" dirty="0">
                  <a:solidFill>
                    <a:srgbClr val="0D17D7"/>
                  </a:solidFill>
                  <a:latin typeface="Courier New" panose="02070309020205020404" pitchFamily="49" charset="0"/>
                  <a:ea typeface="宋体" panose="02010600030101010101" pitchFamily="2" charset="-122"/>
                </a:rPr>
                <a:t>，</a:t>
              </a:r>
              <a:r>
                <a:rPr lang="en-US" altLang="zh-CN" sz="2800" baseline="0" dirty="0" err="1">
                  <a:solidFill>
                    <a:srgbClr val="0D17D7"/>
                  </a:solidFill>
                  <a:latin typeface="Courier New" panose="02070309020205020404" pitchFamily="49" charset="0"/>
                  <a:ea typeface="宋体" panose="02010600030101010101" pitchFamily="2" charset="-122"/>
                </a:rPr>
                <a:t>k</a:t>
              </a:r>
              <a:r>
                <a:rPr lang="en-US" altLang="zh-CN" sz="2800" baseline="-25000" dirty="0" err="1">
                  <a:solidFill>
                    <a:srgbClr val="0D17D7"/>
                  </a:solidFill>
                  <a:latin typeface="Courier New" panose="02070309020205020404" pitchFamily="49" charset="0"/>
                  <a:ea typeface="宋体" panose="02010600030101010101" pitchFamily="2" charset="-122"/>
                </a:rPr>
                <a:t>r</a:t>
              </a:r>
              <a:r>
                <a:rPr lang="zh-CN" altLang="en-US" sz="2800" baseline="0" dirty="0">
                  <a:solidFill>
                    <a:srgbClr val="0D17D7"/>
                  </a:solidFill>
                  <a:latin typeface="Courier New" panose="02070309020205020404" pitchFamily="49" charset="0"/>
                  <a:ea typeface="宋体" panose="02010600030101010101" pitchFamily="2" charset="-122"/>
                </a:rPr>
                <a:t>，然后取不同的加权，则方法为</a:t>
              </a:r>
              <a:endParaRPr lang="zh-CN" altLang="en-US" sz="2800" baseline="0" dirty="0">
                <a:solidFill>
                  <a:schemeClr val="tx1"/>
                </a:solidFill>
                <a:latin typeface="Courier New" panose="02070309020205020404" pitchFamily="49" charset="0"/>
                <a:ea typeface="宋体" panose="02010600030101010101" pitchFamily="2" charset="-122"/>
              </a:endParaRPr>
            </a:p>
            <a:p>
              <a:pPr algn="l" eaLnBrk="1" hangingPunct="1">
                <a:spcBef>
                  <a:spcPct val="0"/>
                </a:spcBef>
              </a:pPr>
              <a:r>
                <a:rPr lang="en-US" altLang="zh-CN" sz="2800" baseline="0" dirty="0">
                  <a:solidFill>
                    <a:schemeClr val="tx1"/>
                  </a:solidFill>
                  <a:latin typeface="Courier New" panose="02070309020205020404" pitchFamily="49" charset="0"/>
                  <a:ea typeface="宋体" panose="02010600030101010101" pitchFamily="2" charset="-122"/>
                </a:rPr>
                <a:t>k</a:t>
              </a:r>
              <a:r>
                <a:rPr lang="en-US" altLang="zh-CN" sz="2800" baseline="-25000" dirty="0">
                  <a:solidFill>
                    <a:schemeClr val="tx1"/>
                  </a:solidFill>
                  <a:latin typeface="Courier New" panose="02070309020205020404" pitchFamily="49" charset="0"/>
                  <a:ea typeface="宋体" panose="02010600030101010101" pitchFamily="2" charset="-122"/>
                </a:rPr>
                <a:t>w</a:t>
              </a:r>
              <a:r>
                <a:rPr lang="zh-CN" altLang="en-US" sz="2800" baseline="0" dirty="0">
                  <a:solidFill>
                    <a:schemeClr val="tx1"/>
                  </a:solidFill>
                  <a:latin typeface="Courier New" panose="02070309020205020404" pitchFamily="49" charset="0"/>
                  <a:ea typeface="宋体" panose="02010600030101010101" pitchFamily="2" charset="-122"/>
                </a:rPr>
                <a:t>＝</a:t>
              </a:r>
              <a:r>
                <a:rPr lang="en-US" altLang="zh-CN" sz="2800" baseline="0" dirty="0">
                  <a:solidFill>
                    <a:schemeClr val="tx1"/>
                  </a:solidFill>
                  <a:latin typeface="Courier New" panose="02070309020205020404" pitchFamily="49" charset="0"/>
                  <a:ea typeface="宋体" panose="02010600030101010101" pitchFamily="2" charset="-122"/>
                </a:rPr>
                <a:t>w</a:t>
              </a:r>
              <a:r>
                <a:rPr lang="en-US" altLang="zh-CN" sz="2800" baseline="-25000" dirty="0">
                  <a:solidFill>
                    <a:schemeClr val="tx1"/>
                  </a:solidFill>
                  <a:latin typeface="Courier New" panose="02070309020205020404" pitchFamily="49" charset="0"/>
                  <a:ea typeface="宋体" panose="02010600030101010101" pitchFamily="2" charset="-122"/>
                </a:rPr>
                <a:t>1</a:t>
              </a:r>
              <a:r>
                <a:rPr lang="en-US" altLang="zh-CN" sz="2800" baseline="0" dirty="0">
                  <a:solidFill>
                    <a:schemeClr val="tx1"/>
                  </a:solidFill>
                  <a:latin typeface="Courier New" panose="02070309020205020404" pitchFamily="49" charset="0"/>
                  <a:ea typeface="宋体" panose="02010600030101010101" pitchFamily="2" charset="-122"/>
                </a:rPr>
                <a:t>k</a:t>
              </a:r>
              <a:r>
                <a:rPr lang="en-US" altLang="zh-CN" sz="2800" baseline="-25000" dirty="0">
                  <a:solidFill>
                    <a:schemeClr val="tx1"/>
                  </a:solidFill>
                  <a:latin typeface="Courier New" panose="02070309020205020404" pitchFamily="49" charset="0"/>
                  <a:ea typeface="宋体" panose="02010600030101010101" pitchFamily="2" charset="-122"/>
                </a:rPr>
                <a:t>1</a:t>
              </a:r>
              <a:r>
                <a:rPr lang="en-US" altLang="zh-CN" sz="2800" baseline="0" dirty="0">
                  <a:solidFill>
                    <a:schemeClr val="tx1"/>
                  </a:solidFill>
                  <a:latin typeface="Courier New" panose="02070309020205020404" pitchFamily="49" charset="0"/>
                  <a:ea typeface="宋体" panose="02010600030101010101" pitchFamily="2" charset="-122"/>
                </a:rPr>
                <a:t>+w</a:t>
              </a:r>
              <a:r>
                <a:rPr lang="en-US" altLang="zh-CN" sz="2800" baseline="-25000" dirty="0">
                  <a:solidFill>
                    <a:schemeClr val="tx1"/>
                  </a:solidFill>
                  <a:latin typeface="Courier New" panose="02070309020205020404" pitchFamily="49" charset="0"/>
                  <a:ea typeface="宋体" panose="02010600030101010101" pitchFamily="2" charset="-122"/>
                </a:rPr>
                <a:t>2</a:t>
              </a:r>
              <a:r>
                <a:rPr lang="en-US" altLang="zh-CN" sz="2800" baseline="0" dirty="0">
                  <a:solidFill>
                    <a:schemeClr val="tx1"/>
                  </a:solidFill>
                  <a:latin typeface="Courier New" panose="02070309020205020404" pitchFamily="49" charset="0"/>
                  <a:ea typeface="宋体" panose="02010600030101010101" pitchFamily="2" charset="-122"/>
                </a:rPr>
                <a:t>k</a:t>
              </a:r>
              <a:r>
                <a:rPr lang="en-US" altLang="zh-CN" sz="2800" baseline="-25000" dirty="0">
                  <a:solidFill>
                    <a:schemeClr val="tx1"/>
                  </a:solidFill>
                  <a:latin typeface="Courier New" panose="02070309020205020404" pitchFamily="49" charset="0"/>
                  <a:ea typeface="宋体" panose="02010600030101010101" pitchFamily="2" charset="-122"/>
                </a:rPr>
                <a:t>2</a:t>
              </a:r>
              <a:r>
                <a:rPr lang="en-US" altLang="zh-CN" sz="2800" baseline="0" dirty="0">
                  <a:solidFill>
                    <a:schemeClr val="tx1"/>
                  </a:solidFill>
                  <a:latin typeface="Courier New" panose="02070309020205020404" pitchFamily="49" charset="0"/>
                  <a:ea typeface="宋体" panose="02010600030101010101" pitchFamily="2" charset="-122"/>
                </a:rPr>
                <a:t>+…+</a:t>
              </a:r>
              <a:r>
                <a:rPr lang="en-US" altLang="zh-CN" sz="2800" baseline="0" dirty="0" err="1">
                  <a:solidFill>
                    <a:schemeClr val="tx1"/>
                  </a:solidFill>
                  <a:latin typeface="Courier New" panose="02070309020205020404" pitchFamily="49" charset="0"/>
                  <a:ea typeface="宋体" panose="02010600030101010101" pitchFamily="2" charset="-122"/>
                </a:rPr>
                <a:t>w</a:t>
              </a:r>
              <a:r>
                <a:rPr lang="en-US" altLang="zh-CN" sz="2800" baseline="-25000" dirty="0" err="1">
                  <a:solidFill>
                    <a:schemeClr val="tx1"/>
                  </a:solidFill>
                  <a:latin typeface="Courier New" panose="02070309020205020404" pitchFamily="49" charset="0"/>
                  <a:ea typeface="宋体" panose="02010600030101010101" pitchFamily="2" charset="-122"/>
                </a:rPr>
                <a:t>r</a:t>
              </a:r>
              <a:r>
                <a:rPr lang="en-US" altLang="zh-CN" sz="2800" baseline="0" dirty="0" err="1">
                  <a:solidFill>
                    <a:schemeClr val="tx1"/>
                  </a:solidFill>
                  <a:latin typeface="Courier New" panose="02070309020205020404" pitchFamily="49" charset="0"/>
                  <a:ea typeface="宋体" panose="02010600030101010101" pitchFamily="2" charset="-122"/>
                </a:rPr>
                <a:t>k</a:t>
              </a:r>
              <a:r>
                <a:rPr lang="en-US" altLang="zh-CN" sz="2800" baseline="-25000" dirty="0" err="1">
                  <a:solidFill>
                    <a:schemeClr val="tx1"/>
                  </a:solidFill>
                  <a:latin typeface="Courier New" panose="02070309020205020404" pitchFamily="49" charset="0"/>
                  <a:ea typeface="宋体" panose="02010600030101010101" pitchFamily="2" charset="-122"/>
                </a:rPr>
                <a:t>r</a:t>
              </a:r>
              <a:r>
                <a:rPr lang="en-US" altLang="zh-CN" sz="2800" baseline="0" dirty="0">
                  <a:solidFill>
                    <a:schemeClr val="tx1"/>
                  </a:solidFill>
                  <a:latin typeface="Courier New" panose="02070309020205020404" pitchFamily="49" charset="0"/>
                  <a:ea typeface="宋体" panose="02010600030101010101" pitchFamily="2" charset="-122"/>
                </a:rPr>
                <a:t> </a:t>
              </a:r>
              <a:r>
                <a:rPr lang="zh-CN" altLang="en-US" sz="2800" baseline="0" dirty="0">
                  <a:solidFill>
                    <a:schemeClr val="tx1"/>
                  </a:solidFill>
                  <a:latin typeface="Courier New" panose="02070309020205020404" pitchFamily="49" charset="0"/>
                  <a:ea typeface="宋体" panose="02010600030101010101" pitchFamily="2" charset="-122"/>
                </a:rPr>
                <a:t>＝∑</a:t>
              </a:r>
              <a:r>
                <a:rPr lang="en-US" altLang="zh-CN" sz="2800" dirty="0" err="1">
                  <a:solidFill>
                    <a:schemeClr val="tx1"/>
                  </a:solidFill>
                  <a:latin typeface="Courier New" panose="02070309020205020404" pitchFamily="49" charset="0"/>
                  <a:ea typeface="宋体" panose="02010600030101010101" pitchFamily="2" charset="-122"/>
                </a:rPr>
                <a:t>r</a:t>
              </a:r>
              <a:r>
                <a:rPr lang="en-US" altLang="zh-CN" sz="2800" baseline="-25000" dirty="0" err="1">
                  <a:solidFill>
                    <a:schemeClr val="tx1"/>
                  </a:solidFill>
                  <a:latin typeface="Courier New" panose="02070309020205020404" pitchFamily="49" charset="0"/>
                  <a:ea typeface="宋体" panose="02010600030101010101" pitchFamily="2" charset="-122"/>
                </a:rPr>
                <a:t>i</a:t>
              </a:r>
              <a:r>
                <a:rPr lang="en-US" altLang="zh-CN" sz="2800" baseline="-25000" dirty="0">
                  <a:solidFill>
                    <a:schemeClr val="tx1"/>
                  </a:solidFill>
                  <a:latin typeface="Courier New" panose="02070309020205020404" pitchFamily="49" charset="0"/>
                  <a:ea typeface="宋体" panose="02010600030101010101" pitchFamily="2" charset="-122"/>
                </a:rPr>
                <a:t>=1</a:t>
              </a:r>
              <a:r>
                <a:rPr lang="en-US" altLang="zh-CN" sz="2800" baseline="0" dirty="0">
                  <a:solidFill>
                    <a:schemeClr val="tx1"/>
                  </a:solidFill>
                  <a:latin typeface="Courier New" panose="02070309020205020404" pitchFamily="49" charset="0"/>
                  <a:ea typeface="宋体" panose="02010600030101010101" pitchFamily="2" charset="-122"/>
                </a:rPr>
                <a:t>w</a:t>
              </a:r>
              <a:r>
                <a:rPr lang="en-US" altLang="zh-CN" sz="2800" baseline="-25000" dirty="0">
                  <a:solidFill>
                    <a:schemeClr val="tx1"/>
                  </a:solidFill>
                  <a:latin typeface="Courier New" panose="02070309020205020404" pitchFamily="49" charset="0"/>
                  <a:ea typeface="宋体" panose="02010600030101010101" pitchFamily="2" charset="-122"/>
                </a:rPr>
                <a:t>i</a:t>
              </a:r>
              <a:r>
                <a:rPr lang="en-US" altLang="zh-CN" sz="2800" baseline="0" dirty="0">
                  <a:solidFill>
                    <a:schemeClr val="tx1"/>
                  </a:solidFill>
                  <a:latin typeface="Courier New" panose="02070309020205020404" pitchFamily="49" charset="0"/>
                  <a:ea typeface="宋体" panose="02010600030101010101" pitchFamily="2" charset="-122"/>
                </a:rPr>
                <a:t>k</a:t>
              </a:r>
              <a:r>
                <a:rPr lang="en-US" altLang="zh-CN" sz="2800" baseline="-25000" dirty="0">
                  <a:solidFill>
                    <a:schemeClr val="tx1"/>
                  </a:solidFill>
                  <a:latin typeface="Courier New" panose="02070309020205020404" pitchFamily="49" charset="0"/>
                  <a:ea typeface="宋体" panose="02010600030101010101" pitchFamily="2" charset="-122"/>
                </a:rPr>
                <a:t>i</a:t>
              </a:r>
              <a:endParaRPr lang="en-US" altLang="zh-CN" sz="3200" baseline="0" dirty="0">
                <a:solidFill>
                  <a:schemeClr val="tx1"/>
                </a:solidFill>
              </a:endParaRPr>
            </a:p>
          </p:txBody>
        </p:sp>
        <p:sp>
          <p:nvSpPr>
            <p:cNvPr id="26635" name="Text Box 5"/>
            <p:cNvSpPr txBox="1">
              <a:spLocks noChangeArrowheads="1"/>
            </p:cNvSpPr>
            <p:nvPr/>
          </p:nvSpPr>
          <p:spPr bwMode="auto">
            <a:xfrm>
              <a:off x="293" y="3314"/>
              <a:ext cx="4267"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accent2"/>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kumimoji="1" sz="2400" b="1" baseline="30000">
                  <a:solidFill>
                    <a:schemeClr val="accent2"/>
                  </a:solidFill>
                  <a:latin typeface="Times New Roman" panose="02020603050405020304" pitchFamily="18" charset="0"/>
                  <a:ea typeface="楷体_GB2312" pitchFamily="49" charset="-122"/>
                </a:defRPr>
              </a:lvl1pPr>
              <a:lvl2pPr marL="742950" indent="-285750" eaLnBrk="0" hangingPunct="0">
                <a:defRPr kumimoji="1" sz="2400" b="1" baseline="30000">
                  <a:solidFill>
                    <a:schemeClr val="accent2"/>
                  </a:solidFill>
                  <a:latin typeface="Times New Roman" panose="02020603050405020304" pitchFamily="18" charset="0"/>
                  <a:ea typeface="楷体_GB2312" pitchFamily="49" charset="-122"/>
                </a:defRPr>
              </a:lvl2pPr>
              <a:lvl3pPr marL="1143000" indent="-228600" eaLnBrk="0" hangingPunct="0">
                <a:defRPr kumimoji="1" sz="2400" b="1" baseline="30000">
                  <a:solidFill>
                    <a:schemeClr val="accent2"/>
                  </a:solidFill>
                  <a:latin typeface="Times New Roman" panose="02020603050405020304" pitchFamily="18" charset="0"/>
                  <a:ea typeface="楷体_GB2312" pitchFamily="49" charset="-122"/>
                </a:defRPr>
              </a:lvl3pPr>
              <a:lvl4pPr marL="1600200" indent="-228600" eaLnBrk="0" hangingPunct="0">
                <a:defRPr kumimoji="1" sz="2400" b="1" baseline="30000">
                  <a:solidFill>
                    <a:schemeClr val="accent2"/>
                  </a:solidFill>
                  <a:latin typeface="Times New Roman" panose="02020603050405020304" pitchFamily="18" charset="0"/>
                  <a:ea typeface="楷体_GB2312" pitchFamily="49" charset="-122"/>
                </a:defRPr>
              </a:lvl4pPr>
              <a:lvl5pPr marL="2057400" indent="-228600" eaLnBrk="0" hangingPunct="0">
                <a:defRPr kumimoji="1" sz="2400" b="1" baseline="30000">
                  <a:solidFill>
                    <a:schemeClr val="accent2"/>
                  </a:solidFill>
                  <a:latin typeface="Times New Roman" panose="02020603050405020304" pitchFamily="18" charset="0"/>
                  <a:ea typeface="楷体_GB2312" pitchFamily="49" charset="-122"/>
                </a:defRPr>
              </a:lvl5pPr>
              <a:lvl6pPr marL="25146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6pPr>
              <a:lvl7pPr marL="29718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7pPr>
              <a:lvl8pPr marL="34290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8pPr>
              <a:lvl9pPr marL="38862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9pPr>
            </a:lstStyle>
            <a:p>
              <a:pPr eaLnBrk="1" hangingPunct="1"/>
              <a:r>
                <a:rPr lang="en-US" altLang="zh-CN" sz="2800" baseline="0" dirty="0">
                  <a:solidFill>
                    <a:schemeClr val="tx1"/>
                  </a:solidFill>
                  <a:latin typeface="Courier New" panose="02070309020205020404" pitchFamily="49" charset="0"/>
                  <a:ea typeface="宋体" panose="02010600030101010101" pitchFamily="2" charset="-122"/>
                </a:rPr>
                <a:t>y</a:t>
              </a:r>
              <a:r>
                <a:rPr lang="en-US" altLang="zh-CN" sz="2800" baseline="-25000" dirty="0">
                  <a:solidFill>
                    <a:schemeClr val="tx1"/>
                  </a:solidFill>
                  <a:latin typeface="Courier New" panose="02070309020205020404" pitchFamily="49" charset="0"/>
                  <a:ea typeface="宋体" panose="02010600030101010101" pitchFamily="2" charset="-122"/>
                </a:rPr>
                <a:t>m+1</a:t>
              </a:r>
              <a:r>
                <a:rPr lang="zh-CN" altLang="en-US" sz="2800" baseline="0" dirty="0">
                  <a:solidFill>
                    <a:schemeClr val="tx1"/>
                  </a:solidFill>
                  <a:latin typeface="Courier New" panose="02070309020205020404" pitchFamily="49" charset="0"/>
                  <a:ea typeface="宋体" panose="02010600030101010101" pitchFamily="2" charset="-122"/>
                </a:rPr>
                <a:t>＝</a:t>
              </a:r>
              <a:r>
                <a:rPr lang="en-US" altLang="zh-CN" sz="2800" baseline="0" dirty="0" err="1">
                  <a:solidFill>
                    <a:schemeClr val="tx1"/>
                  </a:solidFill>
                  <a:latin typeface="Courier New" panose="02070309020205020404" pitchFamily="49" charset="0"/>
                  <a:ea typeface="宋体" panose="02010600030101010101" pitchFamily="2" charset="-122"/>
                </a:rPr>
                <a:t>y</a:t>
              </a:r>
              <a:r>
                <a:rPr lang="en-US" altLang="zh-CN" sz="2800" baseline="-25000" dirty="0" err="1">
                  <a:solidFill>
                    <a:schemeClr val="tx1"/>
                  </a:solidFill>
                  <a:latin typeface="Courier New" panose="02070309020205020404" pitchFamily="49" charset="0"/>
                  <a:ea typeface="宋体" panose="02010600030101010101" pitchFamily="2" charset="-122"/>
                </a:rPr>
                <a:t>m</a:t>
              </a:r>
              <a:r>
                <a:rPr lang="zh-CN" altLang="en-US" sz="2800" baseline="0" dirty="0">
                  <a:solidFill>
                    <a:schemeClr val="tx1"/>
                  </a:solidFill>
                  <a:latin typeface="Courier New" panose="02070309020205020404" pitchFamily="49" charset="0"/>
                  <a:ea typeface="宋体" panose="02010600030101010101" pitchFamily="2" charset="-122"/>
                </a:rPr>
                <a:t>＋</a:t>
              </a:r>
              <a:r>
                <a:rPr lang="en-US" altLang="zh-CN" sz="2800" baseline="0" dirty="0" err="1">
                  <a:solidFill>
                    <a:schemeClr val="tx1"/>
                  </a:solidFill>
                  <a:latin typeface="Courier New" panose="02070309020205020404" pitchFamily="49" charset="0"/>
                  <a:ea typeface="宋体" panose="02010600030101010101" pitchFamily="2" charset="-122"/>
                </a:rPr>
                <a:t>hk</a:t>
              </a:r>
              <a:r>
                <a:rPr lang="en-US" altLang="zh-CN" sz="2800" baseline="-25000" dirty="0" err="1">
                  <a:solidFill>
                    <a:schemeClr val="tx1"/>
                  </a:solidFill>
                  <a:latin typeface="Courier New" panose="02070309020205020404" pitchFamily="49" charset="0"/>
                  <a:ea typeface="宋体" panose="02010600030101010101" pitchFamily="2" charset="-122"/>
                </a:rPr>
                <a:t>w</a:t>
              </a:r>
              <a:r>
                <a:rPr lang="en-US" altLang="zh-CN" sz="2800" baseline="-25000" dirty="0">
                  <a:solidFill>
                    <a:srgbClr val="FF0066"/>
                  </a:solidFill>
                  <a:latin typeface="Courier New" panose="02070309020205020404" pitchFamily="49" charset="0"/>
                  <a:ea typeface="宋体" panose="02010600030101010101" pitchFamily="2" charset="-122"/>
                </a:rPr>
                <a:t>       </a:t>
              </a:r>
              <a:r>
                <a:rPr lang="zh-CN" altLang="en-US" sz="2800" baseline="0" dirty="0">
                  <a:solidFill>
                    <a:srgbClr val="0D17D7"/>
                  </a:solidFill>
                  <a:latin typeface="Courier New" panose="02070309020205020404" pitchFamily="49" charset="0"/>
                </a:rPr>
                <a:t>其中：</a:t>
              </a:r>
              <a:r>
                <a:rPr lang="zh-CN" altLang="en-US" sz="2800" baseline="0" dirty="0">
                  <a:latin typeface="Courier New" panose="02070309020205020404" pitchFamily="49" charset="0"/>
                </a:rPr>
                <a:t> </a:t>
              </a:r>
              <a:r>
                <a:rPr lang="zh-CN" altLang="en-US" sz="2800" baseline="-25000" dirty="0">
                  <a:solidFill>
                    <a:srgbClr val="FF0066"/>
                  </a:solidFill>
                  <a:latin typeface="Courier New" panose="02070309020205020404" pitchFamily="49" charset="0"/>
                  <a:ea typeface="宋体" panose="02010600030101010101" pitchFamily="2" charset="-122"/>
                </a:rPr>
                <a:t> </a:t>
              </a:r>
              <a:r>
                <a:rPr lang="zh-CN" altLang="en-US" sz="2800" baseline="0" dirty="0">
                  <a:solidFill>
                    <a:schemeClr val="tx1"/>
                  </a:solidFill>
                  <a:latin typeface="Courier New" panose="02070309020205020404" pitchFamily="49" charset="0"/>
                  <a:ea typeface="宋体" panose="02010600030101010101" pitchFamily="2" charset="-122"/>
                </a:rPr>
                <a:t>∑</a:t>
              </a:r>
              <a:r>
                <a:rPr lang="en-US" altLang="zh-CN" sz="2800" dirty="0" err="1">
                  <a:solidFill>
                    <a:schemeClr val="tx1"/>
                  </a:solidFill>
                  <a:latin typeface="Courier New" panose="02070309020205020404" pitchFamily="49" charset="0"/>
                  <a:ea typeface="宋体" panose="02010600030101010101" pitchFamily="2" charset="-122"/>
                </a:rPr>
                <a:t>r</a:t>
              </a:r>
              <a:r>
                <a:rPr lang="en-US" altLang="zh-CN" sz="2800" baseline="-25000" dirty="0" err="1">
                  <a:solidFill>
                    <a:schemeClr val="tx1"/>
                  </a:solidFill>
                  <a:latin typeface="Courier New" panose="02070309020205020404" pitchFamily="49" charset="0"/>
                  <a:ea typeface="宋体" panose="02010600030101010101" pitchFamily="2" charset="-122"/>
                </a:rPr>
                <a:t>i</a:t>
              </a:r>
              <a:r>
                <a:rPr lang="en-US" altLang="zh-CN" sz="2800" baseline="-25000" dirty="0">
                  <a:solidFill>
                    <a:schemeClr val="tx1"/>
                  </a:solidFill>
                  <a:latin typeface="Courier New" panose="02070309020205020404" pitchFamily="49" charset="0"/>
                  <a:ea typeface="宋体" panose="02010600030101010101" pitchFamily="2" charset="-122"/>
                </a:rPr>
                <a:t>=1</a:t>
              </a:r>
              <a:r>
                <a:rPr lang="en-US" altLang="zh-CN" sz="2800" baseline="0" dirty="0">
                  <a:solidFill>
                    <a:schemeClr val="tx1"/>
                  </a:solidFill>
                  <a:latin typeface="Courier New" panose="02070309020205020404" pitchFamily="49" charset="0"/>
                  <a:ea typeface="宋体" panose="02010600030101010101" pitchFamily="2" charset="-122"/>
                </a:rPr>
                <a:t>w</a:t>
              </a:r>
              <a:r>
                <a:rPr lang="en-US" altLang="zh-CN" sz="2800" baseline="-25000" dirty="0">
                  <a:solidFill>
                    <a:schemeClr val="tx1"/>
                  </a:solidFill>
                  <a:latin typeface="Courier New" panose="02070309020205020404" pitchFamily="49" charset="0"/>
                  <a:ea typeface="宋体" panose="02010600030101010101" pitchFamily="2" charset="-122"/>
                </a:rPr>
                <a:t>i</a:t>
              </a:r>
              <a:r>
                <a:rPr lang="en-US" altLang="zh-CN" sz="2800" baseline="0" dirty="0">
                  <a:solidFill>
                    <a:schemeClr val="tx1"/>
                  </a:solidFill>
                  <a:latin typeface="Courier New" panose="02070309020205020404" pitchFamily="49" charset="0"/>
                  <a:ea typeface="宋体" panose="02010600030101010101" pitchFamily="2" charset="-122"/>
                </a:rPr>
                <a:t>=1</a:t>
              </a:r>
              <a:r>
                <a:rPr lang="en-US" altLang="zh-CN" sz="2800" baseline="-25000" dirty="0">
                  <a:solidFill>
                    <a:schemeClr val="tx1"/>
                  </a:solidFill>
                  <a:latin typeface="Courier New" panose="02070309020205020404" pitchFamily="49" charset="0"/>
                  <a:ea typeface="宋体" panose="02010600030101010101" pitchFamily="2" charset="-122"/>
                </a:rPr>
                <a:t> </a:t>
              </a:r>
            </a:p>
          </p:txBody>
        </p:sp>
      </p:grpSp>
      <p:sp>
        <p:nvSpPr>
          <p:cNvPr id="48139" name="AutoShape 11"/>
          <p:cNvSpPr>
            <a:spLocks noChangeArrowheads="1"/>
          </p:cNvSpPr>
          <p:nvPr/>
        </p:nvSpPr>
        <p:spPr bwMode="auto">
          <a:xfrm>
            <a:off x="6083994" y="3067570"/>
            <a:ext cx="2133600" cy="838200"/>
          </a:xfrm>
          <a:prstGeom prst="wedgeRectCallout">
            <a:avLst>
              <a:gd name="adj1" fmla="val -163245"/>
              <a:gd name="adj2" fmla="val 92616"/>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defRPr kumimoji="1" sz="2400" b="1" baseline="30000">
                <a:solidFill>
                  <a:schemeClr val="accent2"/>
                </a:solidFill>
                <a:latin typeface="Times New Roman" panose="02020603050405020304" pitchFamily="18" charset="0"/>
                <a:ea typeface="楷体_GB2312" pitchFamily="49" charset="-122"/>
              </a:defRPr>
            </a:lvl1pPr>
            <a:lvl2pPr marL="742950" indent="-285750" eaLnBrk="0" hangingPunct="0">
              <a:defRPr kumimoji="1" sz="2400" b="1" baseline="30000">
                <a:solidFill>
                  <a:schemeClr val="accent2"/>
                </a:solidFill>
                <a:latin typeface="Times New Roman" panose="02020603050405020304" pitchFamily="18" charset="0"/>
                <a:ea typeface="楷体_GB2312" pitchFamily="49" charset="-122"/>
              </a:defRPr>
            </a:lvl2pPr>
            <a:lvl3pPr marL="1143000" indent="-228600" eaLnBrk="0" hangingPunct="0">
              <a:defRPr kumimoji="1" sz="2400" b="1" baseline="30000">
                <a:solidFill>
                  <a:schemeClr val="accent2"/>
                </a:solidFill>
                <a:latin typeface="Times New Roman" panose="02020603050405020304" pitchFamily="18" charset="0"/>
                <a:ea typeface="楷体_GB2312" pitchFamily="49" charset="-122"/>
              </a:defRPr>
            </a:lvl3pPr>
            <a:lvl4pPr marL="1600200" indent="-228600" eaLnBrk="0" hangingPunct="0">
              <a:defRPr kumimoji="1" sz="2400" b="1" baseline="30000">
                <a:solidFill>
                  <a:schemeClr val="accent2"/>
                </a:solidFill>
                <a:latin typeface="Times New Roman" panose="02020603050405020304" pitchFamily="18" charset="0"/>
                <a:ea typeface="楷体_GB2312" pitchFamily="49" charset="-122"/>
              </a:defRPr>
            </a:lvl4pPr>
            <a:lvl5pPr marL="2057400" indent="-228600" eaLnBrk="0" hangingPunct="0">
              <a:defRPr kumimoji="1" sz="2400" b="1" baseline="30000">
                <a:solidFill>
                  <a:schemeClr val="accent2"/>
                </a:solidFill>
                <a:latin typeface="Times New Roman" panose="02020603050405020304" pitchFamily="18" charset="0"/>
                <a:ea typeface="楷体_GB2312" pitchFamily="49" charset="-122"/>
              </a:defRPr>
            </a:lvl5pPr>
            <a:lvl6pPr marL="25146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6pPr>
            <a:lvl7pPr marL="29718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7pPr>
            <a:lvl8pPr marL="34290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8pPr>
            <a:lvl9pPr marL="38862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9pPr>
          </a:lstStyle>
          <a:p>
            <a:pPr algn="l" eaLnBrk="1" hangingPunct="1"/>
            <a:r>
              <a:rPr lang="zh-CN" altLang="en-US" baseline="0">
                <a:solidFill>
                  <a:schemeClr val="tx1"/>
                </a:solidFill>
              </a:rPr>
              <a:t>龙格</a:t>
            </a:r>
            <a:r>
              <a:rPr lang="en-US" altLang="zh-CN" baseline="0">
                <a:solidFill>
                  <a:schemeClr val="tx1"/>
                </a:solidFill>
              </a:rPr>
              <a:t>—</a:t>
            </a:r>
            <a:r>
              <a:rPr lang="zh-CN" altLang="en-US" baseline="0">
                <a:solidFill>
                  <a:schemeClr val="tx1"/>
                </a:solidFill>
              </a:rPr>
              <a:t>库塔法采用的思路</a:t>
            </a:r>
          </a:p>
        </p:txBody>
      </p:sp>
      <p:grpSp>
        <p:nvGrpSpPr>
          <p:cNvPr id="48140" name="Group 12"/>
          <p:cNvGrpSpPr>
            <a:grpSpLocks/>
          </p:cNvGrpSpPr>
          <p:nvPr/>
        </p:nvGrpSpPr>
        <p:grpSpPr bwMode="auto">
          <a:xfrm>
            <a:off x="3112194" y="1010170"/>
            <a:ext cx="5562600" cy="1417638"/>
            <a:chOff x="1632" y="384"/>
            <a:chExt cx="3504" cy="893"/>
          </a:xfrm>
        </p:grpSpPr>
        <p:sp>
          <p:nvSpPr>
            <p:cNvPr id="26632" name="AutoShape 13"/>
            <p:cNvSpPr>
              <a:spLocks noChangeArrowheads="1"/>
            </p:cNvSpPr>
            <p:nvPr/>
          </p:nvSpPr>
          <p:spPr bwMode="auto">
            <a:xfrm>
              <a:off x="3504" y="384"/>
              <a:ext cx="1632" cy="528"/>
            </a:xfrm>
            <a:prstGeom prst="wedgeRectCallout">
              <a:avLst>
                <a:gd name="adj1" fmla="val -56495"/>
                <a:gd name="adj2" fmla="val 75569"/>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eaLnBrk="0" hangingPunct="0">
                <a:defRPr kumimoji="1" sz="2400" b="1" baseline="30000">
                  <a:solidFill>
                    <a:schemeClr val="accent2"/>
                  </a:solidFill>
                  <a:latin typeface="Times New Roman" panose="02020603050405020304" pitchFamily="18" charset="0"/>
                  <a:ea typeface="楷体_GB2312" pitchFamily="49" charset="-122"/>
                </a:defRPr>
              </a:lvl1pPr>
              <a:lvl2pPr marL="742950" indent="-285750" eaLnBrk="0" hangingPunct="0">
                <a:defRPr kumimoji="1" sz="2400" b="1" baseline="30000">
                  <a:solidFill>
                    <a:schemeClr val="accent2"/>
                  </a:solidFill>
                  <a:latin typeface="Times New Roman" panose="02020603050405020304" pitchFamily="18" charset="0"/>
                  <a:ea typeface="楷体_GB2312" pitchFamily="49" charset="-122"/>
                </a:defRPr>
              </a:lvl2pPr>
              <a:lvl3pPr marL="1143000" indent="-228600" eaLnBrk="0" hangingPunct="0">
                <a:defRPr kumimoji="1" sz="2400" b="1" baseline="30000">
                  <a:solidFill>
                    <a:schemeClr val="accent2"/>
                  </a:solidFill>
                  <a:latin typeface="Times New Roman" panose="02020603050405020304" pitchFamily="18" charset="0"/>
                  <a:ea typeface="楷体_GB2312" pitchFamily="49" charset="-122"/>
                </a:defRPr>
              </a:lvl3pPr>
              <a:lvl4pPr marL="1600200" indent="-228600" eaLnBrk="0" hangingPunct="0">
                <a:defRPr kumimoji="1" sz="2400" b="1" baseline="30000">
                  <a:solidFill>
                    <a:schemeClr val="accent2"/>
                  </a:solidFill>
                  <a:latin typeface="Times New Roman" panose="02020603050405020304" pitchFamily="18" charset="0"/>
                  <a:ea typeface="楷体_GB2312" pitchFamily="49" charset="-122"/>
                </a:defRPr>
              </a:lvl4pPr>
              <a:lvl5pPr marL="2057400" indent="-228600" eaLnBrk="0" hangingPunct="0">
                <a:defRPr kumimoji="1" sz="2400" b="1" baseline="30000">
                  <a:solidFill>
                    <a:schemeClr val="accent2"/>
                  </a:solidFill>
                  <a:latin typeface="Times New Roman" panose="02020603050405020304" pitchFamily="18" charset="0"/>
                  <a:ea typeface="楷体_GB2312" pitchFamily="49" charset="-122"/>
                </a:defRPr>
              </a:lvl5pPr>
              <a:lvl6pPr marL="25146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6pPr>
              <a:lvl7pPr marL="29718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7pPr>
              <a:lvl8pPr marL="34290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8pPr>
              <a:lvl9pPr marL="38862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9pPr>
            </a:lstStyle>
            <a:p>
              <a:pPr algn="l" eaLnBrk="1" hangingPunct="1"/>
              <a:r>
                <a:rPr lang="zh-CN" altLang="en-US" baseline="0">
                  <a:solidFill>
                    <a:schemeClr val="tx1"/>
                  </a:solidFill>
                </a:rPr>
                <a:t>连续两点的斜率的平均值</a:t>
              </a:r>
            </a:p>
          </p:txBody>
        </p:sp>
        <p:sp>
          <p:nvSpPr>
            <p:cNvPr id="26633" name="Text Box 14"/>
            <p:cNvSpPr txBox="1">
              <a:spLocks noChangeArrowheads="1"/>
            </p:cNvSpPr>
            <p:nvPr/>
          </p:nvSpPr>
          <p:spPr bwMode="auto">
            <a:xfrm>
              <a:off x="1632" y="912"/>
              <a:ext cx="2256" cy="36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b="1" baseline="30000">
                  <a:solidFill>
                    <a:schemeClr val="accent2"/>
                  </a:solidFill>
                  <a:latin typeface="Times New Roman" panose="02020603050405020304" pitchFamily="18" charset="0"/>
                  <a:ea typeface="楷体_GB2312" pitchFamily="49" charset="-122"/>
                </a:defRPr>
              </a:lvl1pPr>
              <a:lvl2pPr marL="742950" indent="-285750" eaLnBrk="0" hangingPunct="0">
                <a:defRPr kumimoji="1" sz="2400" b="1" baseline="30000">
                  <a:solidFill>
                    <a:schemeClr val="accent2"/>
                  </a:solidFill>
                  <a:latin typeface="Times New Roman" panose="02020603050405020304" pitchFamily="18" charset="0"/>
                  <a:ea typeface="楷体_GB2312" pitchFamily="49" charset="-122"/>
                </a:defRPr>
              </a:lvl2pPr>
              <a:lvl3pPr marL="1143000" indent="-228600" eaLnBrk="0" hangingPunct="0">
                <a:defRPr kumimoji="1" sz="2400" b="1" baseline="30000">
                  <a:solidFill>
                    <a:schemeClr val="accent2"/>
                  </a:solidFill>
                  <a:latin typeface="Times New Roman" panose="02020603050405020304" pitchFamily="18" charset="0"/>
                  <a:ea typeface="楷体_GB2312" pitchFamily="49" charset="-122"/>
                </a:defRPr>
              </a:lvl3pPr>
              <a:lvl4pPr marL="1600200" indent="-228600" eaLnBrk="0" hangingPunct="0">
                <a:defRPr kumimoji="1" sz="2400" b="1" baseline="30000">
                  <a:solidFill>
                    <a:schemeClr val="accent2"/>
                  </a:solidFill>
                  <a:latin typeface="Times New Roman" panose="02020603050405020304" pitchFamily="18" charset="0"/>
                  <a:ea typeface="楷体_GB2312" pitchFamily="49" charset="-122"/>
                </a:defRPr>
              </a:lvl4pPr>
              <a:lvl5pPr marL="2057400" indent="-228600" eaLnBrk="0" hangingPunct="0">
                <a:defRPr kumimoji="1" sz="2400" b="1" baseline="30000">
                  <a:solidFill>
                    <a:schemeClr val="accent2"/>
                  </a:solidFill>
                  <a:latin typeface="Times New Roman" panose="02020603050405020304" pitchFamily="18" charset="0"/>
                  <a:ea typeface="楷体_GB2312" pitchFamily="49" charset="-122"/>
                </a:defRPr>
              </a:lvl5pPr>
              <a:lvl6pPr marL="25146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6pPr>
              <a:lvl7pPr marL="29718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7pPr>
              <a:lvl8pPr marL="34290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8pPr>
              <a:lvl9pPr marL="38862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9pPr>
            </a:lstStyle>
            <a:p>
              <a:pPr algn="l" eaLnBrk="1" hangingPunct="1"/>
              <a:r>
                <a:rPr lang="en-US" altLang="zh-CN" sz="3200" baseline="0">
                  <a:solidFill>
                    <a:srgbClr val="FF0066"/>
                  </a:solidFill>
                  <a:latin typeface="Courier New" panose="02070309020205020404" pitchFamily="49" charset="0"/>
                  <a:ea typeface="宋体" panose="02010600030101010101" pitchFamily="2" charset="-122"/>
                </a:rPr>
                <a:t>h[(1/2)(k</a:t>
              </a:r>
              <a:r>
                <a:rPr lang="en-US" altLang="zh-CN" sz="3200" baseline="-25000">
                  <a:solidFill>
                    <a:srgbClr val="FF0066"/>
                  </a:solidFill>
                  <a:latin typeface="Courier New" panose="02070309020205020404" pitchFamily="49" charset="0"/>
                  <a:ea typeface="宋体" panose="02010600030101010101" pitchFamily="2" charset="-122"/>
                </a:rPr>
                <a:t>1</a:t>
              </a:r>
              <a:r>
                <a:rPr lang="en-US" altLang="zh-CN" sz="3200" baseline="0">
                  <a:solidFill>
                    <a:srgbClr val="FF0066"/>
                  </a:solidFill>
                  <a:latin typeface="Courier New" panose="02070309020205020404" pitchFamily="49" charset="0"/>
                  <a:ea typeface="宋体" panose="02010600030101010101" pitchFamily="2" charset="-122"/>
                </a:rPr>
                <a:t>+k</a:t>
              </a:r>
              <a:r>
                <a:rPr lang="en-US" altLang="zh-CN" sz="3200" baseline="-25000">
                  <a:solidFill>
                    <a:srgbClr val="FF0066"/>
                  </a:solidFill>
                  <a:latin typeface="Courier New" panose="02070309020205020404" pitchFamily="49" charset="0"/>
                  <a:ea typeface="宋体" panose="02010600030101010101" pitchFamily="2" charset="-122"/>
                </a:rPr>
                <a:t>2</a:t>
              </a:r>
              <a:r>
                <a:rPr lang="en-US" altLang="zh-CN" sz="3200" baseline="0">
                  <a:solidFill>
                    <a:srgbClr val="FF0066"/>
                  </a:solidFill>
                  <a:latin typeface="Courier New" panose="02070309020205020404" pitchFamily="49" charset="0"/>
                  <a:ea typeface="宋体" panose="02010600030101010101" pitchFamily="2" charset="-122"/>
                </a:rPr>
                <a:t>)]</a:t>
              </a:r>
            </a:p>
          </p:txBody>
        </p:sp>
      </p:grpSp>
      <p:sp>
        <p:nvSpPr>
          <p:cNvPr id="2" name="灯片编号占位符 1"/>
          <p:cNvSpPr>
            <a:spLocks noGrp="1"/>
          </p:cNvSpPr>
          <p:nvPr>
            <p:ph type="sldNum" sz="quarter" idx="12"/>
          </p:nvPr>
        </p:nvSpPr>
        <p:spPr>
          <a:xfrm>
            <a:off x="7563544" y="6644208"/>
            <a:ext cx="1905000" cy="457200"/>
          </a:xfrm>
        </p:spPr>
        <p:txBody>
          <a:bodyPr/>
          <a:lstStyle>
            <a:lvl1pPr eaLnBrk="0" hangingPunct="0">
              <a:defRPr kumimoji="1" sz="2400" b="1" baseline="30000">
                <a:solidFill>
                  <a:schemeClr val="accent2"/>
                </a:solidFill>
                <a:latin typeface="Times New Roman" panose="02020603050405020304" pitchFamily="18" charset="0"/>
                <a:ea typeface="楷体_GB2312" pitchFamily="49" charset="-122"/>
              </a:defRPr>
            </a:lvl1pPr>
            <a:lvl2pPr marL="742950" indent="-285750" eaLnBrk="0" hangingPunct="0">
              <a:defRPr kumimoji="1" sz="2400" b="1" baseline="30000">
                <a:solidFill>
                  <a:schemeClr val="accent2"/>
                </a:solidFill>
                <a:latin typeface="Times New Roman" panose="02020603050405020304" pitchFamily="18" charset="0"/>
                <a:ea typeface="楷体_GB2312" pitchFamily="49" charset="-122"/>
              </a:defRPr>
            </a:lvl2pPr>
            <a:lvl3pPr marL="1143000" indent="-228600" eaLnBrk="0" hangingPunct="0">
              <a:defRPr kumimoji="1" sz="2400" b="1" baseline="30000">
                <a:solidFill>
                  <a:schemeClr val="accent2"/>
                </a:solidFill>
                <a:latin typeface="Times New Roman" panose="02020603050405020304" pitchFamily="18" charset="0"/>
                <a:ea typeface="楷体_GB2312" pitchFamily="49" charset="-122"/>
              </a:defRPr>
            </a:lvl3pPr>
            <a:lvl4pPr marL="1600200" indent="-228600" eaLnBrk="0" hangingPunct="0">
              <a:defRPr kumimoji="1" sz="2400" b="1" baseline="30000">
                <a:solidFill>
                  <a:schemeClr val="accent2"/>
                </a:solidFill>
                <a:latin typeface="Times New Roman" panose="02020603050405020304" pitchFamily="18" charset="0"/>
                <a:ea typeface="楷体_GB2312" pitchFamily="49" charset="-122"/>
              </a:defRPr>
            </a:lvl4pPr>
            <a:lvl5pPr marL="2057400" indent="-228600" eaLnBrk="0" hangingPunct="0">
              <a:defRPr kumimoji="1" sz="2400" b="1" baseline="30000">
                <a:solidFill>
                  <a:schemeClr val="accent2"/>
                </a:solidFill>
                <a:latin typeface="Times New Roman" panose="02020603050405020304" pitchFamily="18" charset="0"/>
                <a:ea typeface="楷体_GB2312" pitchFamily="49" charset="-122"/>
              </a:defRPr>
            </a:lvl5pPr>
            <a:lvl6pPr marL="25146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6pPr>
            <a:lvl7pPr marL="29718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7pPr>
            <a:lvl8pPr marL="34290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8pPr>
            <a:lvl9pPr marL="38862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9pPr>
          </a:lstStyle>
          <a:p>
            <a:pPr eaLnBrk="1" hangingPunct="1"/>
            <a:fld id="{EB2EEDDD-7E2B-40E8-A0DF-59A93CFAD5D9}" type="slidenum">
              <a:rPr lang="en-US" altLang="zh-CN" sz="1400" b="0" baseline="0">
                <a:solidFill>
                  <a:schemeClr val="tx1"/>
                </a:solidFill>
                <a:ea typeface="宋体" panose="02010600030101010101" pitchFamily="2" charset="-122"/>
              </a:rPr>
              <a:pPr eaLnBrk="1" hangingPunct="1"/>
              <a:t>65</a:t>
            </a:fld>
            <a:endParaRPr lang="en-US" altLang="zh-CN" sz="1400" b="0" baseline="0">
              <a:solidFill>
                <a:schemeClr val="tx1"/>
              </a:solidFill>
              <a:ea typeface="宋体" panose="02010600030101010101" pitchFamily="2" charset="-122"/>
            </a:endParaRPr>
          </a:p>
        </p:txBody>
      </p:sp>
    </p:spTree>
    <p:extLst>
      <p:ext uri="{BB962C8B-B14F-4D97-AF65-F5344CB8AC3E}">
        <p14:creationId xmlns:p14="http://schemas.microsoft.com/office/powerpoint/2010/main" val="170921234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48138"/>
                                        </p:tgtEl>
                                        <p:attrNameLst>
                                          <p:attrName>style.visibility</p:attrName>
                                        </p:attrNameLst>
                                      </p:cBhvr>
                                      <p:to>
                                        <p:strVal val="visible"/>
                                      </p:to>
                                    </p:set>
                                    <p:animEffect transition="in" filter="box(in)">
                                      <p:cBhvr>
                                        <p:cTn id="7" dur="500"/>
                                        <p:tgtEl>
                                          <p:spTgt spid="4813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2" fill="hold" grpId="0" nodeType="clickEffect">
                                  <p:stCondLst>
                                    <p:cond delay="0"/>
                                  </p:stCondLst>
                                  <p:childTnLst>
                                    <p:set>
                                      <p:cBhvr>
                                        <p:cTn id="11" dur="1" fill="hold">
                                          <p:stCondLst>
                                            <p:cond delay="0"/>
                                          </p:stCondLst>
                                        </p:cTn>
                                        <p:tgtEl>
                                          <p:spTgt spid="48139"/>
                                        </p:tgtEl>
                                        <p:attrNameLst>
                                          <p:attrName>style.visibility</p:attrName>
                                        </p:attrNameLst>
                                      </p:cBhvr>
                                      <p:to>
                                        <p:strVal val="visible"/>
                                      </p:to>
                                    </p:set>
                                    <p:anim calcmode="lin" valueType="num">
                                      <p:cBhvr additive="base">
                                        <p:cTn id="12" dur="500" fill="hold"/>
                                        <p:tgtEl>
                                          <p:spTgt spid="48139"/>
                                        </p:tgtEl>
                                        <p:attrNameLst>
                                          <p:attrName>ppt_x</p:attrName>
                                        </p:attrNameLst>
                                      </p:cBhvr>
                                      <p:tavLst>
                                        <p:tav tm="0">
                                          <p:val>
                                            <p:strVal val="1+#ppt_w/2"/>
                                          </p:val>
                                        </p:tav>
                                        <p:tav tm="100000">
                                          <p:val>
                                            <p:strVal val="#ppt_x"/>
                                          </p:val>
                                        </p:tav>
                                      </p:tavLst>
                                    </p:anim>
                                    <p:anim calcmode="lin" valueType="num">
                                      <p:cBhvr additive="base">
                                        <p:cTn id="13" dur="500" fill="hold"/>
                                        <p:tgtEl>
                                          <p:spTgt spid="48139"/>
                                        </p:tgtEl>
                                        <p:attrNameLst>
                                          <p:attrName>ppt_y</p:attrName>
                                        </p:attrNameLst>
                                      </p:cBhvr>
                                      <p:tavLst>
                                        <p:tav tm="0">
                                          <p:val>
                                            <p:strVal val="#ppt_y"/>
                                          </p:val>
                                        </p:tav>
                                        <p:tav tm="100000">
                                          <p:val>
                                            <p:strVal val="#ppt_y"/>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5" presetClass="entr" presetSubtype="10" fill="hold" nodeType="clickEffect">
                                  <p:stCondLst>
                                    <p:cond delay="0"/>
                                  </p:stCondLst>
                                  <p:childTnLst>
                                    <p:set>
                                      <p:cBhvr>
                                        <p:cTn id="17" dur="1" fill="hold">
                                          <p:stCondLst>
                                            <p:cond delay="0"/>
                                          </p:stCondLst>
                                        </p:cTn>
                                        <p:tgtEl>
                                          <p:spTgt spid="48140"/>
                                        </p:tgtEl>
                                        <p:attrNameLst>
                                          <p:attrName>style.visibility</p:attrName>
                                        </p:attrNameLst>
                                      </p:cBhvr>
                                      <p:to>
                                        <p:strVal val="visible"/>
                                      </p:to>
                                    </p:set>
                                    <p:animEffect transition="in" filter="checkerboard(across)">
                                      <p:cBhvr>
                                        <p:cTn id="18" dur="500"/>
                                        <p:tgtEl>
                                          <p:spTgt spid="48140"/>
                                        </p:tgtEl>
                                      </p:cBhvr>
                                    </p:animEffect>
                                  </p:childTnLst>
                                  <p:subTnLst>
                                    <p:set>
                                      <p:cBhvr override="childStyle">
                                        <p:cTn dur="1" fill="hold" display="0" masterRel="nextClick" afterEffect="1"/>
                                        <p:tgtEl>
                                          <p:spTgt spid="48140"/>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139" grpId="0" animBg="1" autoUpdateAnimBg="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sz="4000" b="1" dirty="0">
                <a:solidFill>
                  <a:srgbClr val="0D17D7"/>
                </a:solidFill>
                <a:ea typeface="楷体_GB2312" pitchFamily="49" charset="-122"/>
              </a:rPr>
              <a:t>龙格－库塔</a:t>
            </a:r>
            <a:r>
              <a:rPr lang="en-US" altLang="zh-CN" sz="4000" b="1" dirty="0">
                <a:solidFill>
                  <a:srgbClr val="0D17D7"/>
                </a:solidFill>
                <a:ea typeface="楷体_GB2312" pitchFamily="49" charset="-122"/>
              </a:rPr>
              <a:t>(</a:t>
            </a:r>
            <a:r>
              <a:rPr lang="en-US" altLang="zh-CN" sz="4000" b="1" dirty="0" err="1">
                <a:solidFill>
                  <a:srgbClr val="0D17D7"/>
                </a:solidFill>
                <a:ea typeface="楷体_GB2312" pitchFamily="49" charset="-122"/>
              </a:rPr>
              <a:t>Runge</a:t>
            </a:r>
            <a:r>
              <a:rPr lang="zh-CN" altLang="en-US" sz="4000" b="1" dirty="0">
                <a:solidFill>
                  <a:srgbClr val="0D17D7"/>
                </a:solidFill>
                <a:ea typeface="楷体_GB2312" pitchFamily="49" charset="-122"/>
              </a:rPr>
              <a:t>－</a:t>
            </a:r>
            <a:r>
              <a:rPr lang="en-US" altLang="zh-CN" sz="4000" b="1" dirty="0" err="1">
                <a:solidFill>
                  <a:srgbClr val="0D17D7"/>
                </a:solidFill>
                <a:ea typeface="楷体_GB2312" pitchFamily="49" charset="-122"/>
              </a:rPr>
              <a:t>Kutta</a:t>
            </a:r>
            <a:r>
              <a:rPr lang="en-US" altLang="zh-CN" sz="4000" b="1" dirty="0">
                <a:solidFill>
                  <a:srgbClr val="0D17D7"/>
                </a:solidFill>
                <a:ea typeface="楷体_GB2312" pitchFamily="49" charset="-122"/>
              </a:rPr>
              <a:t>)</a:t>
            </a:r>
            <a:r>
              <a:rPr lang="zh-CN" altLang="en-US" sz="4000" b="1" dirty="0">
                <a:solidFill>
                  <a:srgbClr val="0D17D7"/>
                </a:solidFill>
                <a:ea typeface="楷体_GB2312" pitchFamily="49" charset="-122"/>
              </a:rPr>
              <a:t>法</a:t>
            </a:r>
            <a:endParaRPr lang="zh-CN" altLang="en-US" sz="4000" dirty="0">
              <a:solidFill>
                <a:srgbClr val="0D17D7"/>
              </a:solidFill>
            </a:endParaRPr>
          </a:p>
        </p:txBody>
      </p:sp>
      <p:sp>
        <p:nvSpPr>
          <p:cNvPr id="27651" name="Rectangle 3"/>
          <p:cNvSpPr>
            <a:spLocks noGrp="1" noChangeArrowheads="1"/>
          </p:cNvSpPr>
          <p:nvPr>
            <p:ph idx="1"/>
          </p:nvPr>
        </p:nvSpPr>
        <p:spPr>
          <a:xfrm>
            <a:off x="827584" y="2128838"/>
            <a:ext cx="7772400" cy="4114800"/>
          </a:xfrm>
        </p:spPr>
        <p:txBody>
          <a:bodyPr/>
          <a:lstStyle/>
          <a:p>
            <a:pPr eaLnBrk="1" hangingPunct="1">
              <a:lnSpc>
                <a:spcPct val="150000"/>
              </a:lnSpc>
              <a:buNone/>
            </a:pPr>
            <a:r>
              <a:rPr lang="zh-CN" altLang="en-US" b="1" dirty="0">
                <a:solidFill>
                  <a:srgbClr val="0D17D7"/>
                </a:solidFill>
                <a:latin typeface="Courier New" panose="02070309020205020404" pitchFamily="49" charset="0"/>
              </a:rPr>
              <a:t>德国数学家</a:t>
            </a:r>
            <a:r>
              <a:rPr lang="en-US" altLang="zh-CN" b="1" dirty="0" err="1">
                <a:solidFill>
                  <a:srgbClr val="0D17D7"/>
                </a:solidFill>
                <a:latin typeface="Courier New" panose="02070309020205020404" pitchFamily="49" charset="0"/>
              </a:rPr>
              <a:t>C.Runge</a:t>
            </a:r>
            <a:r>
              <a:rPr lang="zh-CN" altLang="en-US" b="1" dirty="0">
                <a:solidFill>
                  <a:srgbClr val="0D17D7"/>
                </a:solidFill>
                <a:latin typeface="Courier New" panose="02070309020205020404" pitchFamily="49" charset="0"/>
              </a:rPr>
              <a:t>和</a:t>
            </a:r>
            <a:r>
              <a:rPr lang="en-US" altLang="zh-CN" b="1" dirty="0" err="1">
                <a:solidFill>
                  <a:srgbClr val="0D17D7"/>
                </a:solidFill>
                <a:latin typeface="Courier New" panose="02070309020205020404" pitchFamily="49" charset="0"/>
              </a:rPr>
              <a:t>M.W.Kutta</a:t>
            </a:r>
            <a:endParaRPr lang="en-US" altLang="zh-CN" b="1" dirty="0">
              <a:solidFill>
                <a:srgbClr val="0D17D7"/>
              </a:solidFill>
              <a:latin typeface="Courier New" panose="02070309020205020404" pitchFamily="49" charset="0"/>
            </a:endParaRPr>
          </a:p>
          <a:p>
            <a:pPr eaLnBrk="1" hangingPunct="1">
              <a:lnSpc>
                <a:spcPct val="150000"/>
              </a:lnSpc>
              <a:buFontTx/>
              <a:buNone/>
            </a:pPr>
            <a:r>
              <a:rPr lang="zh-CN" altLang="en-US" b="1" dirty="0">
                <a:solidFill>
                  <a:srgbClr val="0D17D7"/>
                </a:solidFill>
                <a:latin typeface="Courier New" panose="02070309020205020404" pitchFamily="49" charset="0"/>
              </a:rPr>
              <a:t>思路：利用泰勒展开式的方法，用几个点上函数</a:t>
            </a:r>
            <a:r>
              <a:rPr lang="en-US" altLang="zh-CN" b="1" dirty="0">
                <a:solidFill>
                  <a:srgbClr val="0D17D7"/>
                </a:solidFill>
                <a:latin typeface="Courier New" panose="02070309020205020404" pitchFamily="49" charset="0"/>
              </a:rPr>
              <a:t>f</a:t>
            </a:r>
            <a:r>
              <a:rPr lang="zh-CN" altLang="en-US" b="1" dirty="0">
                <a:solidFill>
                  <a:srgbClr val="0D17D7"/>
                </a:solidFill>
                <a:latin typeface="Courier New" panose="02070309020205020404" pitchFamily="49" charset="0"/>
              </a:rPr>
              <a:t>值的线性组合来确定其中的系数，这样既可避免计算高阶导数，又可提高数值积分的精度。</a:t>
            </a:r>
          </a:p>
        </p:txBody>
      </p:sp>
      <p:sp>
        <p:nvSpPr>
          <p:cNvPr id="2" name="灯片编号占位符 1"/>
          <p:cNvSpPr>
            <a:spLocks noGrp="1"/>
          </p:cNvSpPr>
          <p:nvPr>
            <p:ph type="sldNum" sz="quarter" idx="12"/>
          </p:nvPr>
        </p:nvSpPr>
        <p:spPr/>
        <p:txBody>
          <a:bodyPr/>
          <a:lstStyle>
            <a:lvl1pPr eaLnBrk="0" hangingPunct="0">
              <a:defRPr kumimoji="1" sz="2400" b="1" baseline="30000">
                <a:solidFill>
                  <a:schemeClr val="accent2"/>
                </a:solidFill>
                <a:latin typeface="Times New Roman" panose="02020603050405020304" pitchFamily="18" charset="0"/>
                <a:ea typeface="楷体_GB2312" pitchFamily="49" charset="-122"/>
              </a:defRPr>
            </a:lvl1pPr>
            <a:lvl2pPr marL="742950" indent="-285750" eaLnBrk="0" hangingPunct="0">
              <a:defRPr kumimoji="1" sz="2400" b="1" baseline="30000">
                <a:solidFill>
                  <a:schemeClr val="accent2"/>
                </a:solidFill>
                <a:latin typeface="Times New Roman" panose="02020603050405020304" pitchFamily="18" charset="0"/>
                <a:ea typeface="楷体_GB2312" pitchFamily="49" charset="-122"/>
              </a:defRPr>
            </a:lvl2pPr>
            <a:lvl3pPr marL="1143000" indent="-228600" eaLnBrk="0" hangingPunct="0">
              <a:defRPr kumimoji="1" sz="2400" b="1" baseline="30000">
                <a:solidFill>
                  <a:schemeClr val="accent2"/>
                </a:solidFill>
                <a:latin typeface="Times New Roman" panose="02020603050405020304" pitchFamily="18" charset="0"/>
                <a:ea typeface="楷体_GB2312" pitchFamily="49" charset="-122"/>
              </a:defRPr>
            </a:lvl3pPr>
            <a:lvl4pPr marL="1600200" indent="-228600" eaLnBrk="0" hangingPunct="0">
              <a:defRPr kumimoji="1" sz="2400" b="1" baseline="30000">
                <a:solidFill>
                  <a:schemeClr val="accent2"/>
                </a:solidFill>
                <a:latin typeface="Times New Roman" panose="02020603050405020304" pitchFamily="18" charset="0"/>
                <a:ea typeface="楷体_GB2312" pitchFamily="49" charset="-122"/>
              </a:defRPr>
            </a:lvl4pPr>
            <a:lvl5pPr marL="2057400" indent="-228600" eaLnBrk="0" hangingPunct="0">
              <a:defRPr kumimoji="1" sz="2400" b="1" baseline="30000">
                <a:solidFill>
                  <a:schemeClr val="accent2"/>
                </a:solidFill>
                <a:latin typeface="Times New Roman" panose="02020603050405020304" pitchFamily="18" charset="0"/>
                <a:ea typeface="楷体_GB2312" pitchFamily="49" charset="-122"/>
              </a:defRPr>
            </a:lvl5pPr>
            <a:lvl6pPr marL="25146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6pPr>
            <a:lvl7pPr marL="29718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7pPr>
            <a:lvl8pPr marL="34290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8pPr>
            <a:lvl9pPr marL="38862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9pPr>
          </a:lstStyle>
          <a:p>
            <a:pPr eaLnBrk="1" hangingPunct="1"/>
            <a:fld id="{D3978612-6CC5-45BE-8BF1-C2A1006B9717}" type="slidenum">
              <a:rPr lang="en-US" altLang="zh-CN" sz="1400" b="0" baseline="0">
                <a:solidFill>
                  <a:schemeClr val="tx1"/>
                </a:solidFill>
                <a:ea typeface="宋体" panose="02010600030101010101" pitchFamily="2" charset="-122"/>
              </a:rPr>
              <a:pPr eaLnBrk="1" hangingPunct="1"/>
              <a:t>66</a:t>
            </a:fld>
            <a:endParaRPr lang="en-US" altLang="zh-CN" sz="1400" b="0" baseline="0">
              <a:solidFill>
                <a:schemeClr val="tx1"/>
              </a:solidFill>
              <a:ea typeface="宋体" panose="02010600030101010101" pitchFamily="2" charset="-122"/>
            </a:endParaRPr>
          </a:p>
        </p:txBody>
      </p:sp>
    </p:spTree>
    <p:extLst>
      <p:ext uri="{BB962C8B-B14F-4D97-AF65-F5344CB8AC3E}">
        <p14:creationId xmlns:p14="http://schemas.microsoft.com/office/powerpoint/2010/main" val="1650616835"/>
      </p:ext>
    </p:extLst>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a:xfrm>
            <a:off x="250825" y="188913"/>
            <a:ext cx="3600450" cy="515937"/>
          </a:xfrm>
        </p:spPr>
        <p:txBody>
          <a:bodyPr/>
          <a:lstStyle/>
          <a:p>
            <a:pPr algn="l" eaLnBrk="1" hangingPunct="1"/>
            <a:r>
              <a:rPr lang="zh-CN" altLang="en-US" sz="3600" b="1" dirty="0">
                <a:solidFill>
                  <a:srgbClr val="0D17D7"/>
                </a:solidFill>
                <a:latin typeface="Courier New" panose="02070309020205020404" pitchFamily="49" charset="0"/>
                <a:ea typeface="隶书" panose="02010509060101010101" pitchFamily="49" charset="-122"/>
              </a:rPr>
              <a:t>公式的推导：</a:t>
            </a:r>
          </a:p>
        </p:txBody>
      </p:sp>
      <p:graphicFrame>
        <p:nvGraphicFramePr>
          <p:cNvPr id="28675" name="Object 4"/>
          <p:cNvGraphicFramePr>
            <a:graphicFrameLocks noGrp="1" noChangeAspect="1"/>
          </p:cNvGraphicFramePr>
          <p:nvPr>
            <p:ph sz="half" idx="1"/>
          </p:nvPr>
        </p:nvGraphicFramePr>
        <p:xfrm>
          <a:off x="179388" y="765175"/>
          <a:ext cx="8351837" cy="1152525"/>
        </p:xfrm>
        <a:graphic>
          <a:graphicData uri="http://schemas.openxmlformats.org/presentationml/2006/ole">
            <mc:AlternateContent xmlns:mc="http://schemas.openxmlformats.org/markup-compatibility/2006">
              <mc:Choice xmlns:v="urn:schemas-microsoft-com:vml" Requires="v">
                <p:oleObj spid="_x0000_s28791" name="Equation" r:id="rId3" imgW="3035300" imgH="419100" progId="Equation.DSMT4">
                  <p:embed/>
                </p:oleObj>
              </mc:Choice>
              <mc:Fallback>
                <p:oleObj name="Equation" r:id="rId3" imgW="3035300" imgH="419100" progId="Equation.DSMT4">
                  <p:embed/>
                  <p:pic>
                    <p:nvPicPr>
                      <p:cNvPr id="28675"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9388" y="765175"/>
                        <a:ext cx="8351837" cy="11525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8676" name="Object 6"/>
          <p:cNvGraphicFramePr>
            <a:graphicFrameLocks noGrp="1"/>
          </p:cNvGraphicFramePr>
          <p:nvPr>
            <p:ph sz="quarter" idx="2"/>
          </p:nvPr>
        </p:nvGraphicFramePr>
        <p:xfrm>
          <a:off x="179388" y="2636838"/>
          <a:ext cx="8496300" cy="2087562"/>
        </p:xfrm>
        <a:graphic>
          <a:graphicData uri="http://schemas.openxmlformats.org/presentationml/2006/ole">
            <mc:AlternateContent xmlns:mc="http://schemas.openxmlformats.org/markup-compatibility/2006">
              <mc:Choice xmlns:v="urn:schemas-microsoft-com:vml" Requires="v">
                <p:oleObj spid="_x0000_s28792" name="Equation" r:id="rId5" imgW="4216400" imgH="812800" progId="Equation.DSMT4">
                  <p:embed/>
                </p:oleObj>
              </mc:Choice>
              <mc:Fallback>
                <p:oleObj name="Equation" r:id="rId5" imgW="4216400" imgH="812800" progId="Equation.DSMT4">
                  <p:embed/>
                  <p:pic>
                    <p:nvPicPr>
                      <p:cNvPr id="28676" name="Object 6"/>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9388" y="2636838"/>
                        <a:ext cx="8496300" cy="20875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8677" name="Object 12"/>
          <p:cNvGraphicFramePr>
            <a:graphicFrameLocks noGrp="1" noChangeAspect="1"/>
          </p:cNvGraphicFramePr>
          <p:nvPr>
            <p:ph sz="quarter" idx="3"/>
          </p:nvPr>
        </p:nvGraphicFramePr>
        <p:xfrm>
          <a:off x="1042988" y="4941888"/>
          <a:ext cx="7529512" cy="1150937"/>
        </p:xfrm>
        <a:graphic>
          <a:graphicData uri="http://schemas.openxmlformats.org/presentationml/2006/ole">
            <mc:AlternateContent xmlns:mc="http://schemas.openxmlformats.org/markup-compatibility/2006">
              <mc:Choice xmlns:v="urn:schemas-microsoft-com:vml" Requires="v">
                <p:oleObj spid="_x0000_s28793" name="Equation" r:id="rId7" imgW="2743200" imgH="419040" progId="Equation.DSMT4">
                  <p:embed/>
                </p:oleObj>
              </mc:Choice>
              <mc:Fallback>
                <p:oleObj name="Equation" r:id="rId7" imgW="2743200" imgH="419040" progId="Equation.DSMT4">
                  <p:embed/>
                  <p:pic>
                    <p:nvPicPr>
                      <p:cNvPr id="28677" name="Object 1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42988" y="4941888"/>
                        <a:ext cx="7529512" cy="11509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8678" name="AutoShape 15"/>
          <p:cNvSpPr>
            <a:spLocks noChangeArrowheads="1"/>
          </p:cNvSpPr>
          <p:nvPr/>
        </p:nvSpPr>
        <p:spPr bwMode="auto">
          <a:xfrm>
            <a:off x="4140200" y="1916113"/>
            <a:ext cx="360363" cy="1008062"/>
          </a:xfrm>
          <a:prstGeom prst="downArrow">
            <a:avLst>
              <a:gd name="adj1" fmla="val 50000"/>
              <a:gd name="adj2" fmla="val 69934"/>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b="1" baseline="30000">
                <a:solidFill>
                  <a:schemeClr val="accent2"/>
                </a:solidFill>
                <a:latin typeface="Times New Roman" panose="02020603050405020304" pitchFamily="18" charset="0"/>
                <a:ea typeface="楷体_GB2312" pitchFamily="49" charset="-122"/>
              </a:defRPr>
            </a:lvl1pPr>
            <a:lvl2pPr marL="742950" indent="-285750" eaLnBrk="0" hangingPunct="0">
              <a:defRPr kumimoji="1" sz="2400" b="1" baseline="30000">
                <a:solidFill>
                  <a:schemeClr val="accent2"/>
                </a:solidFill>
                <a:latin typeface="Times New Roman" panose="02020603050405020304" pitchFamily="18" charset="0"/>
                <a:ea typeface="楷体_GB2312" pitchFamily="49" charset="-122"/>
              </a:defRPr>
            </a:lvl2pPr>
            <a:lvl3pPr marL="1143000" indent="-228600" eaLnBrk="0" hangingPunct="0">
              <a:defRPr kumimoji="1" sz="2400" b="1" baseline="30000">
                <a:solidFill>
                  <a:schemeClr val="accent2"/>
                </a:solidFill>
                <a:latin typeface="Times New Roman" panose="02020603050405020304" pitchFamily="18" charset="0"/>
                <a:ea typeface="楷体_GB2312" pitchFamily="49" charset="-122"/>
              </a:defRPr>
            </a:lvl3pPr>
            <a:lvl4pPr marL="1600200" indent="-228600" eaLnBrk="0" hangingPunct="0">
              <a:defRPr kumimoji="1" sz="2400" b="1" baseline="30000">
                <a:solidFill>
                  <a:schemeClr val="accent2"/>
                </a:solidFill>
                <a:latin typeface="Times New Roman" panose="02020603050405020304" pitchFamily="18" charset="0"/>
                <a:ea typeface="楷体_GB2312" pitchFamily="49" charset="-122"/>
              </a:defRPr>
            </a:lvl4pPr>
            <a:lvl5pPr marL="2057400" indent="-228600" eaLnBrk="0" hangingPunct="0">
              <a:defRPr kumimoji="1" sz="2400" b="1" baseline="30000">
                <a:solidFill>
                  <a:schemeClr val="accent2"/>
                </a:solidFill>
                <a:latin typeface="Times New Roman" panose="02020603050405020304" pitchFamily="18" charset="0"/>
                <a:ea typeface="楷体_GB2312" pitchFamily="49" charset="-122"/>
              </a:defRPr>
            </a:lvl5pPr>
            <a:lvl6pPr marL="25146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6pPr>
            <a:lvl7pPr marL="29718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7pPr>
            <a:lvl8pPr marL="34290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8pPr>
            <a:lvl9pPr marL="38862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9pPr>
          </a:lstStyle>
          <a:p>
            <a:pPr eaLnBrk="1" hangingPunct="1"/>
            <a:endParaRPr lang="zh-CN" altLang="en-US"/>
          </a:p>
        </p:txBody>
      </p:sp>
      <p:sp>
        <p:nvSpPr>
          <p:cNvPr id="28679" name="AutoShape 16"/>
          <p:cNvSpPr>
            <a:spLocks noChangeArrowheads="1"/>
          </p:cNvSpPr>
          <p:nvPr/>
        </p:nvSpPr>
        <p:spPr bwMode="auto">
          <a:xfrm>
            <a:off x="5076825" y="4581525"/>
            <a:ext cx="360363" cy="576263"/>
          </a:xfrm>
          <a:prstGeom prst="downArrow">
            <a:avLst>
              <a:gd name="adj1" fmla="val 50000"/>
              <a:gd name="adj2" fmla="val 39978"/>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b="1" baseline="30000">
                <a:solidFill>
                  <a:schemeClr val="accent2"/>
                </a:solidFill>
                <a:latin typeface="Times New Roman" panose="02020603050405020304" pitchFamily="18" charset="0"/>
                <a:ea typeface="楷体_GB2312" pitchFamily="49" charset="-122"/>
              </a:defRPr>
            </a:lvl1pPr>
            <a:lvl2pPr marL="742950" indent="-285750" eaLnBrk="0" hangingPunct="0">
              <a:defRPr kumimoji="1" sz="2400" b="1" baseline="30000">
                <a:solidFill>
                  <a:schemeClr val="accent2"/>
                </a:solidFill>
                <a:latin typeface="Times New Roman" panose="02020603050405020304" pitchFamily="18" charset="0"/>
                <a:ea typeface="楷体_GB2312" pitchFamily="49" charset="-122"/>
              </a:defRPr>
            </a:lvl2pPr>
            <a:lvl3pPr marL="1143000" indent="-228600" eaLnBrk="0" hangingPunct="0">
              <a:defRPr kumimoji="1" sz="2400" b="1" baseline="30000">
                <a:solidFill>
                  <a:schemeClr val="accent2"/>
                </a:solidFill>
                <a:latin typeface="Times New Roman" panose="02020603050405020304" pitchFamily="18" charset="0"/>
                <a:ea typeface="楷体_GB2312" pitchFamily="49" charset="-122"/>
              </a:defRPr>
            </a:lvl3pPr>
            <a:lvl4pPr marL="1600200" indent="-228600" eaLnBrk="0" hangingPunct="0">
              <a:defRPr kumimoji="1" sz="2400" b="1" baseline="30000">
                <a:solidFill>
                  <a:schemeClr val="accent2"/>
                </a:solidFill>
                <a:latin typeface="Times New Roman" panose="02020603050405020304" pitchFamily="18" charset="0"/>
                <a:ea typeface="楷体_GB2312" pitchFamily="49" charset="-122"/>
              </a:defRPr>
            </a:lvl4pPr>
            <a:lvl5pPr marL="2057400" indent="-228600" eaLnBrk="0" hangingPunct="0">
              <a:defRPr kumimoji="1" sz="2400" b="1" baseline="30000">
                <a:solidFill>
                  <a:schemeClr val="accent2"/>
                </a:solidFill>
                <a:latin typeface="Times New Roman" panose="02020603050405020304" pitchFamily="18" charset="0"/>
                <a:ea typeface="楷体_GB2312" pitchFamily="49" charset="-122"/>
              </a:defRPr>
            </a:lvl5pPr>
            <a:lvl6pPr marL="25146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6pPr>
            <a:lvl7pPr marL="29718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7pPr>
            <a:lvl8pPr marL="34290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8pPr>
            <a:lvl9pPr marL="38862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9pPr>
          </a:lstStyle>
          <a:p>
            <a:pPr eaLnBrk="1" hangingPunct="1"/>
            <a:endParaRPr lang="zh-CN" altLang="en-US"/>
          </a:p>
        </p:txBody>
      </p:sp>
      <p:sp>
        <p:nvSpPr>
          <p:cNvPr id="2" name="灯片编号占位符 1"/>
          <p:cNvSpPr>
            <a:spLocks noGrp="1"/>
          </p:cNvSpPr>
          <p:nvPr>
            <p:ph type="sldNum" sz="quarter" idx="12"/>
          </p:nvPr>
        </p:nvSpPr>
        <p:spPr/>
        <p:txBody>
          <a:bodyPr/>
          <a:lstStyle>
            <a:lvl1pPr eaLnBrk="0" hangingPunct="0">
              <a:defRPr kumimoji="1" sz="2400" b="1" baseline="30000">
                <a:solidFill>
                  <a:schemeClr val="accent2"/>
                </a:solidFill>
                <a:latin typeface="Times New Roman" panose="02020603050405020304" pitchFamily="18" charset="0"/>
                <a:ea typeface="楷体_GB2312" pitchFamily="49" charset="-122"/>
              </a:defRPr>
            </a:lvl1pPr>
            <a:lvl2pPr marL="742950" indent="-285750" eaLnBrk="0" hangingPunct="0">
              <a:defRPr kumimoji="1" sz="2400" b="1" baseline="30000">
                <a:solidFill>
                  <a:schemeClr val="accent2"/>
                </a:solidFill>
                <a:latin typeface="Times New Roman" panose="02020603050405020304" pitchFamily="18" charset="0"/>
                <a:ea typeface="楷体_GB2312" pitchFamily="49" charset="-122"/>
              </a:defRPr>
            </a:lvl2pPr>
            <a:lvl3pPr marL="1143000" indent="-228600" eaLnBrk="0" hangingPunct="0">
              <a:defRPr kumimoji="1" sz="2400" b="1" baseline="30000">
                <a:solidFill>
                  <a:schemeClr val="accent2"/>
                </a:solidFill>
                <a:latin typeface="Times New Roman" panose="02020603050405020304" pitchFamily="18" charset="0"/>
                <a:ea typeface="楷体_GB2312" pitchFamily="49" charset="-122"/>
              </a:defRPr>
            </a:lvl3pPr>
            <a:lvl4pPr marL="1600200" indent="-228600" eaLnBrk="0" hangingPunct="0">
              <a:defRPr kumimoji="1" sz="2400" b="1" baseline="30000">
                <a:solidFill>
                  <a:schemeClr val="accent2"/>
                </a:solidFill>
                <a:latin typeface="Times New Roman" panose="02020603050405020304" pitchFamily="18" charset="0"/>
                <a:ea typeface="楷体_GB2312" pitchFamily="49" charset="-122"/>
              </a:defRPr>
            </a:lvl4pPr>
            <a:lvl5pPr marL="2057400" indent="-228600" eaLnBrk="0" hangingPunct="0">
              <a:defRPr kumimoji="1" sz="2400" b="1" baseline="30000">
                <a:solidFill>
                  <a:schemeClr val="accent2"/>
                </a:solidFill>
                <a:latin typeface="Times New Roman" panose="02020603050405020304" pitchFamily="18" charset="0"/>
                <a:ea typeface="楷体_GB2312" pitchFamily="49" charset="-122"/>
              </a:defRPr>
            </a:lvl5pPr>
            <a:lvl6pPr marL="25146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6pPr>
            <a:lvl7pPr marL="29718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7pPr>
            <a:lvl8pPr marL="34290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8pPr>
            <a:lvl9pPr marL="38862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9pPr>
          </a:lstStyle>
          <a:p>
            <a:pPr eaLnBrk="1" hangingPunct="1"/>
            <a:fld id="{21311DA0-B81C-4A8E-BB13-F2FB08151548}" type="slidenum">
              <a:rPr lang="en-US" altLang="zh-CN" sz="1400" b="0" baseline="0">
                <a:solidFill>
                  <a:schemeClr val="tx1"/>
                </a:solidFill>
                <a:ea typeface="宋体" panose="02010600030101010101" pitchFamily="2" charset="-122"/>
              </a:rPr>
              <a:pPr eaLnBrk="1" hangingPunct="1"/>
              <a:t>67</a:t>
            </a:fld>
            <a:endParaRPr lang="en-US" altLang="zh-CN" sz="1400" b="0" baseline="0">
              <a:solidFill>
                <a:schemeClr val="tx1"/>
              </a:solidFill>
              <a:ea typeface="宋体" panose="02010600030101010101" pitchFamily="2" charset="-122"/>
            </a:endParaRPr>
          </a:p>
        </p:txBody>
      </p:sp>
      <p:sp>
        <p:nvSpPr>
          <p:cNvPr id="3" name="TextBox 2"/>
          <p:cNvSpPr txBox="1"/>
          <p:nvPr/>
        </p:nvSpPr>
        <p:spPr>
          <a:xfrm>
            <a:off x="7380312" y="5991671"/>
            <a:ext cx="1512168" cy="461665"/>
          </a:xfrm>
          <a:prstGeom prst="rect">
            <a:avLst/>
          </a:prstGeom>
          <a:noFill/>
        </p:spPr>
        <p:txBody>
          <a:bodyPr wrap="square" rtlCol="0">
            <a:spAutoFit/>
          </a:bodyPr>
          <a:lstStyle/>
          <a:p>
            <a:r>
              <a:rPr lang="en-US" altLang="zh-CN" sz="2400" dirty="0"/>
              <a:t>(3-5-12)</a:t>
            </a:r>
            <a:endParaRPr lang="zh-CN" altLang="en-US" sz="2400" dirty="0"/>
          </a:p>
        </p:txBody>
      </p:sp>
    </p:spTree>
    <p:extLst>
      <p:ext uri="{BB962C8B-B14F-4D97-AF65-F5344CB8AC3E}">
        <p14:creationId xmlns:p14="http://schemas.microsoft.com/office/powerpoint/2010/main" val="2800128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28675"/>
                                        </p:tgtEl>
                                        <p:attrNameLst>
                                          <p:attrName>style.visibility</p:attrName>
                                        </p:attrNameLst>
                                      </p:cBhvr>
                                      <p:to>
                                        <p:strVal val="visible"/>
                                      </p:to>
                                    </p:set>
                                    <p:anim calcmode="lin" valueType="num">
                                      <p:cBhvr additive="base">
                                        <p:cTn id="7" dur="500" fill="hold"/>
                                        <p:tgtEl>
                                          <p:spTgt spid="28675"/>
                                        </p:tgtEl>
                                        <p:attrNameLst>
                                          <p:attrName>ppt_x</p:attrName>
                                        </p:attrNameLst>
                                      </p:cBhvr>
                                      <p:tavLst>
                                        <p:tav tm="0">
                                          <p:val>
                                            <p:strVal val="#ppt_x"/>
                                          </p:val>
                                        </p:tav>
                                        <p:tav tm="100000">
                                          <p:val>
                                            <p:strVal val="#ppt_x"/>
                                          </p:val>
                                        </p:tav>
                                      </p:tavLst>
                                    </p:anim>
                                    <p:anim calcmode="lin" valueType="num">
                                      <p:cBhvr additive="base">
                                        <p:cTn id="8" dur="500" fill="hold"/>
                                        <p:tgtEl>
                                          <p:spTgt spid="28675"/>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28678"/>
                                        </p:tgtEl>
                                        <p:attrNameLst>
                                          <p:attrName>style.visibility</p:attrName>
                                        </p:attrNameLst>
                                      </p:cBhvr>
                                      <p:to>
                                        <p:strVal val="visible"/>
                                      </p:to>
                                    </p:set>
                                    <p:anim calcmode="lin" valueType="num">
                                      <p:cBhvr additive="base">
                                        <p:cTn id="11" dur="500" fill="hold"/>
                                        <p:tgtEl>
                                          <p:spTgt spid="28678"/>
                                        </p:tgtEl>
                                        <p:attrNameLst>
                                          <p:attrName>ppt_x</p:attrName>
                                        </p:attrNameLst>
                                      </p:cBhvr>
                                      <p:tavLst>
                                        <p:tav tm="0">
                                          <p:val>
                                            <p:strVal val="#ppt_x"/>
                                          </p:val>
                                        </p:tav>
                                        <p:tav tm="100000">
                                          <p:val>
                                            <p:strVal val="#ppt_x"/>
                                          </p:val>
                                        </p:tav>
                                      </p:tavLst>
                                    </p:anim>
                                    <p:anim calcmode="lin" valueType="num">
                                      <p:cBhvr additive="base">
                                        <p:cTn id="12" dur="500" fill="hold"/>
                                        <p:tgtEl>
                                          <p:spTgt spid="28678"/>
                                        </p:tgtEl>
                                        <p:attrNameLst>
                                          <p:attrName>ppt_y</p:attrName>
                                        </p:attrNameLst>
                                      </p:cBhvr>
                                      <p:tavLst>
                                        <p:tav tm="0">
                                          <p:val>
                                            <p:strVal val="0-#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1" fill="hold" nodeType="clickEffect">
                                  <p:stCondLst>
                                    <p:cond delay="0"/>
                                  </p:stCondLst>
                                  <p:childTnLst>
                                    <p:set>
                                      <p:cBhvr>
                                        <p:cTn id="16" dur="1" fill="hold">
                                          <p:stCondLst>
                                            <p:cond delay="0"/>
                                          </p:stCondLst>
                                        </p:cTn>
                                        <p:tgtEl>
                                          <p:spTgt spid="28676"/>
                                        </p:tgtEl>
                                        <p:attrNameLst>
                                          <p:attrName>style.visibility</p:attrName>
                                        </p:attrNameLst>
                                      </p:cBhvr>
                                      <p:to>
                                        <p:strVal val="visible"/>
                                      </p:to>
                                    </p:set>
                                    <p:anim calcmode="lin" valueType="num">
                                      <p:cBhvr additive="base">
                                        <p:cTn id="17" dur="500" fill="hold"/>
                                        <p:tgtEl>
                                          <p:spTgt spid="28676"/>
                                        </p:tgtEl>
                                        <p:attrNameLst>
                                          <p:attrName>ppt_x</p:attrName>
                                        </p:attrNameLst>
                                      </p:cBhvr>
                                      <p:tavLst>
                                        <p:tav tm="0">
                                          <p:val>
                                            <p:strVal val="#ppt_x"/>
                                          </p:val>
                                        </p:tav>
                                        <p:tav tm="100000">
                                          <p:val>
                                            <p:strVal val="#ppt_x"/>
                                          </p:val>
                                        </p:tav>
                                      </p:tavLst>
                                    </p:anim>
                                    <p:anim calcmode="lin" valueType="num">
                                      <p:cBhvr additive="base">
                                        <p:cTn id="18" dur="500" fill="hold"/>
                                        <p:tgtEl>
                                          <p:spTgt spid="28676"/>
                                        </p:tgtEl>
                                        <p:attrNameLst>
                                          <p:attrName>ppt_y</p:attrName>
                                        </p:attrNameLst>
                                      </p:cBhvr>
                                      <p:tavLst>
                                        <p:tav tm="0">
                                          <p:val>
                                            <p:strVal val="0-#ppt_h/2"/>
                                          </p:val>
                                        </p:tav>
                                        <p:tav tm="100000">
                                          <p:val>
                                            <p:strVal val="#ppt_y"/>
                                          </p:val>
                                        </p:tav>
                                      </p:tavLst>
                                    </p:anim>
                                  </p:childTnLst>
                                </p:cTn>
                              </p:par>
                              <p:par>
                                <p:cTn id="19" presetID="2" presetClass="entr" presetSubtype="1" fill="hold" grpId="0" nodeType="withEffect">
                                  <p:stCondLst>
                                    <p:cond delay="0"/>
                                  </p:stCondLst>
                                  <p:childTnLst>
                                    <p:set>
                                      <p:cBhvr>
                                        <p:cTn id="20" dur="1" fill="hold">
                                          <p:stCondLst>
                                            <p:cond delay="0"/>
                                          </p:stCondLst>
                                        </p:cTn>
                                        <p:tgtEl>
                                          <p:spTgt spid="28679"/>
                                        </p:tgtEl>
                                        <p:attrNameLst>
                                          <p:attrName>style.visibility</p:attrName>
                                        </p:attrNameLst>
                                      </p:cBhvr>
                                      <p:to>
                                        <p:strVal val="visible"/>
                                      </p:to>
                                    </p:set>
                                    <p:anim calcmode="lin" valueType="num">
                                      <p:cBhvr additive="base">
                                        <p:cTn id="21" dur="500" fill="hold"/>
                                        <p:tgtEl>
                                          <p:spTgt spid="28679"/>
                                        </p:tgtEl>
                                        <p:attrNameLst>
                                          <p:attrName>ppt_x</p:attrName>
                                        </p:attrNameLst>
                                      </p:cBhvr>
                                      <p:tavLst>
                                        <p:tav tm="0">
                                          <p:val>
                                            <p:strVal val="#ppt_x"/>
                                          </p:val>
                                        </p:tav>
                                        <p:tav tm="100000">
                                          <p:val>
                                            <p:strVal val="#ppt_x"/>
                                          </p:val>
                                        </p:tav>
                                      </p:tavLst>
                                    </p:anim>
                                    <p:anim calcmode="lin" valueType="num">
                                      <p:cBhvr additive="base">
                                        <p:cTn id="22" dur="500" fill="hold"/>
                                        <p:tgtEl>
                                          <p:spTgt spid="28679"/>
                                        </p:tgtEl>
                                        <p:attrNameLst>
                                          <p:attrName>ppt_y</p:attrName>
                                        </p:attrNameLst>
                                      </p:cBhvr>
                                      <p:tavLst>
                                        <p:tav tm="0">
                                          <p:val>
                                            <p:strVal val="0-#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1" fill="hold" nodeType="clickEffect">
                                  <p:stCondLst>
                                    <p:cond delay="0"/>
                                  </p:stCondLst>
                                  <p:childTnLst>
                                    <p:set>
                                      <p:cBhvr>
                                        <p:cTn id="26" dur="1" fill="hold">
                                          <p:stCondLst>
                                            <p:cond delay="0"/>
                                          </p:stCondLst>
                                        </p:cTn>
                                        <p:tgtEl>
                                          <p:spTgt spid="28677"/>
                                        </p:tgtEl>
                                        <p:attrNameLst>
                                          <p:attrName>style.visibility</p:attrName>
                                        </p:attrNameLst>
                                      </p:cBhvr>
                                      <p:to>
                                        <p:strVal val="visible"/>
                                      </p:to>
                                    </p:set>
                                    <p:anim calcmode="lin" valueType="num">
                                      <p:cBhvr additive="base">
                                        <p:cTn id="27" dur="500" fill="hold"/>
                                        <p:tgtEl>
                                          <p:spTgt spid="28677"/>
                                        </p:tgtEl>
                                        <p:attrNameLst>
                                          <p:attrName>ppt_x</p:attrName>
                                        </p:attrNameLst>
                                      </p:cBhvr>
                                      <p:tavLst>
                                        <p:tav tm="0">
                                          <p:val>
                                            <p:strVal val="#ppt_x"/>
                                          </p:val>
                                        </p:tav>
                                        <p:tav tm="100000">
                                          <p:val>
                                            <p:strVal val="#ppt_x"/>
                                          </p:val>
                                        </p:tav>
                                      </p:tavLst>
                                    </p:anim>
                                    <p:anim calcmode="lin" valueType="num">
                                      <p:cBhvr additive="base">
                                        <p:cTn id="28" dur="500" fill="hold"/>
                                        <p:tgtEl>
                                          <p:spTgt spid="2867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78" grpId="0" animBg="1"/>
      <p:bldP spid="28679"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8"/>
          <p:cNvSpPr>
            <a:spLocks noChangeArrowheads="1"/>
          </p:cNvSpPr>
          <p:nvPr/>
        </p:nvSpPr>
        <p:spPr bwMode="auto">
          <a:xfrm>
            <a:off x="1115615" y="251014"/>
            <a:ext cx="7848997"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eaLnBrk="0" hangingPunct="0">
              <a:defRPr kumimoji="1" sz="2400" b="1" baseline="30000">
                <a:solidFill>
                  <a:schemeClr val="accent2"/>
                </a:solidFill>
                <a:latin typeface="Times New Roman" panose="02020603050405020304" pitchFamily="18" charset="0"/>
                <a:ea typeface="楷体_GB2312" pitchFamily="49" charset="-122"/>
              </a:defRPr>
            </a:lvl1pPr>
            <a:lvl2pPr marL="742950" indent="-285750" eaLnBrk="0" hangingPunct="0">
              <a:defRPr kumimoji="1" sz="2400" b="1" baseline="30000">
                <a:solidFill>
                  <a:schemeClr val="accent2"/>
                </a:solidFill>
                <a:latin typeface="Times New Roman" panose="02020603050405020304" pitchFamily="18" charset="0"/>
                <a:ea typeface="楷体_GB2312" pitchFamily="49" charset="-122"/>
              </a:defRPr>
            </a:lvl2pPr>
            <a:lvl3pPr marL="1143000" indent="-228600" eaLnBrk="0" hangingPunct="0">
              <a:defRPr kumimoji="1" sz="2400" b="1" baseline="30000">
                <a:solidFill>
                  <a:schemeClr val="accent2"/>
                </a:solidFill>
                <a:latin typeface="Times New Roman" panose="02020603050405020304" pitchFamily="18" charset="0"/>
                <a:ea typeface="楷体_GB2312" pitchFamily="49" charset="-122"/>
              </a:defRPr>
            </a:lvl3pPr>
            <a:lvl4pPr marL="1600200" indent="-228600" eaLnBrk="0" hangingPunct="0">
              <a:defRPr kumimoji="1" sz="2400" b="1" baseline="30000">
                <a:solidFill>
                  <a:schemeClr val="accent2"/>
                </a:solidFill>
                <a:latin typeface="Times New Roman" panose="02020603050405020304" pitchFamily="18" charset="0"/>
                <a:ea typeface="楷体_GB2312" pitchFamily="49" charset="-122"/>
              </a:defRPr>
            </a:lvl4pPr>
            <a:lvl5pPr marL="2057400" indent="-228600" eaLnBrk="0" hangingPunct="0">
              <a:defRPr kumimoji="1" sz="2400" b="1" baseline="30000">
                <a:solidFill>
                  <a:schemeClr val="accent2"/>
                </a:solidFill>
                <a:latin typeface="Times New Roman" panose="02020603050405020304" pitchFamily="18" charset="0"/>
                <a:ea typeface="楷体_GB2312" pitchFamily="49" charset="-122"/>
              </a:defRPr>
            </a:lvl5pPr>
            <a:lvl6pPr marL="25146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6pPr>
            <a:lvl7pPr marL="29718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7pPr>
            <a:lvl8pPr marL="34290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8pPr>
            <a:lvl9pPr marL="38862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9pPr>
          </a:lstStyle>
          <a:p>
            <a:pPr algn="l" eaLnBrk="1" hangingPunct="1">
              <a:spcBef>
                <a:spcPct val="0"/>
              </a:spcBef>
            </a:pPr>
            <a:r>
              <a:rPr lang="zh-CN" altLang="en-US" sz="3200" baseline="0" dirty="0">
                <a:solidFill>
                  <a:srgbClr val="0D17D7"/>
                </a:solidFill>
                <a:latin typeface="宋体" panose="02010600030101010101" pitchFamily="2" charset="-122"/>
                <a:ea typeface="宋体" panose="02010600030101010101" pitchFamily="2" charset="-122"/>
              </a:rPr>
              <a:t>为了避免计算上式中的各阶导数项，可令</a:t>
            </a:r>
            <a:r>
              <a:rPr lang="en-US" altLang="zh-CN" sz="3200" i="1" baseline="0" dirty="0">
                <a:solidFill>
                  <a:srgbClr val="0D17D7"/>
                </a:solidFill>
                <a:latin typeface="宋体" panose="02010600030101010101" pitchFamily="2" charset="-122"/>
                <a:ea typeface="宋体" panose="02010600030101010101" pitchFamily="2" charset="-122"/>
              </a:rPr>
              <a:t>y</a:t>
            </a:r>
            <a:r>
              <a:rPr lang="en-US" altLang="zh-CN" sz="3200" i="1" baseline="-25000" dirty="0">
                <a:solidFill>
                  <a:srgbClr val="0D17D7"/>
                </a:solidFill>
                <a:latin typeface="宋体" panose="02010600030101010101" pitchFamily="2" charset="-122"/>
                <a:ea typeface="宋体" panose="02010600030101010101" pitchFamily="2" charset="-122"/>
              </a:rPr>
              <a:t>k</a:t>
            </a:r>
            <a:r>
              <a:rPr lang="en-US" altLang="zh-CN" sz="3200" baseline="-25000" dirty="0">
                <a:solidFill>
                  <a:srgbClr val="0D17D7"/>
                </a:solidFill>
                <a:latin typeface="宋体" panose="02010600030101010101" pitchFamily="2" charset="-122"/>
                <a:ea typeface="宋体" panose="02010600030101010101" pitchFamily="2" charset="-122"/>
              </a:rPr>
              <a:t>+1</a:t>
            </a:r>
            <a:r>
              <a:rPr lang="zh-CN" altLang="en-US" sz="3200" baseline="0" dirty="0">
                <a:solidFill>
                  <a:srgbClr val="0D17D7"/>
                </a:solidFill>
                <a:latin typeface="宋体" panose="02010600030101010101" pitchFamily="2" charset="-122"/>
                <a:ea typeface="宋体" panose="02010600030101010101" pitchFamily="2" charset="-122"/>
              </a:rPr>
              <a:t>由以下多项式表示（</a:t>
            </a:r>
            <a:r>
              <a:rPr lang="en-US" altLang="zh-CN" sz="3200" i="1" baseline="0" dirty="0">
                <a:solidFill>
                  <a:srgbClr val="0D17D7"/>
                </a:solidFill>
                <a:latin typeface="宋体" panose="02010600030101010101" pitchFamily="2" charset="-122"/>
                <a:ea typeface="宋体" panose="02010600030101010101" pitchFamily="2" charset="-122"/>
              </a:rPr>
              <a:t>y</a:t>
            </a:r>
            <a:r>
              <a:rPr lang="en-US" altLang="zh-CN" sz="3200" i="1" baseline="-25000" dirty="0">
                <a:solidFill>
                  <a:srgbClr val="0D17D7"/>
                </a:solidFill>
                <a:latin typeface="宋体" panose="02010600030101010101" pitchFamily="2" charset="-122"/>
                <a:ea typeface="宋体" panose="02010600030101010101" pitchFamily="2" charset="-122"/>
              </a:rPr>
              <a:t>k</a:t>
            </a:r>
            <a:r>
              <a:rPr lang="en-US" altLang="zh-CN" sz="3200" baseline="-25000" dirty="0">
                <a:solidFill>
                  <a:srgbClr val="0D17D7"/>
                </a:solidFill>
                <a:latin typeface="宋体" panose="02010600030101010101" pitchFamily="2" charset="-122"/>
                <a:ea typeface="宋体" panose="02010600030101010101" pitchFamily="2" charset="-122"/>
              </a:rPr>
              <a:t>+1</a:t>
            </a:r>
            <a:r>
              <a:rPr lang="zh-CN" altLang="en-US" sz="3200" baseline="0" dirty="0">
                <a:solidFill>
                  <a:srgbClr val="0D17D7"/>
                </a:solidFill>
                <a:latin typeface="宋体" panose="02010600030101010101" pitchFamily="2" charset="-122"/>
                <a:ea typeface="宋体" panose="02010600030101010101" pitchFamily="2" charset="-122"/>
              </a:rPr>
              <a:t>由</a:t>
            </a:r>
            <a:r>
              <a:rPr lang="en-US" altLang="zh-CN" sz="3200" i="1" baseline="0" dirty="0" err="1">
                <a:solidFill>
                  <a:srgbClr val="0D17D7"/>
                </a:solidFill>
                <a:latin typeface="宋体" panose="02010600030101010101" pitchFamily="2" charset="-122"/>
                <a:ea typeface="宋体" panose="02010600030101010101" pitchFamily="2" charset="-122"/>
              </a:rPr>
              <a:t>k</a:t>
            </a:r>
            <a:r>
              <a:rPr lang="en-US" altLang="zh-CN" sz="3200" i="1" baseline="-25000" dirty="0" err="1">
                <a:solidFill>
                  <a:srgbClr val="0D17D7"/>
                </a:solidFill>
                <a:latin typeface="宋体" panose="02010600030101010101" pitchFamily="2" charset="-122"/>
                <a:ea typeface="宋体" panose="02010600030101010101" pitchFamily="2" charset="-122"/>
              </a:rPr>
              <a:t>i</a:t>
            </a:r>
            <a:r>
              <a:rPr lang="zh-CN" altLang="en-US" sz="3200" baseline="0" dirty="0">
                <a:solidFill>
                  <a:srgbClr val="0D17D7"/>
                </a:solidFill>
                <a:latin typeface="宋体" panose="02010600030101010101" pitchFamily="2" charset="-122"/>
                <a:ea typeface="宋体" panose="02010600030101010101" pitchFamily="2" charset="-122"/>
              </a:rPr>
              <a:t>的线性组合表示），则 </a:t>
            </a:r>
          </a:p>
        </p:txBody>
      </p:sp>
      <p:graphicFrame>
        <p:nvGraphicFramePr>
          <p:cNvPr id="29699" name="Object 9"/>
          <p:cNvGraphicFramePr>
            <a:graphicFrameLocks noGrp="1"/>
          </p:cNvGraphicFramePr>
          <p:nvPr>
            <p:ph/>
            <p:extLst>
              <p:ext uri="{D42A27DB-BD31-4B8C-83A1-F6EECF244321}">
                <p14:modId xmlns:p14="http://schemas.microsoft.com/office/powerpoint/2010/main" val="1035391026"/>
              </p:ext>
            </p:extLst>
          </p:nvPr>
        </p:nvGraphicFramePr>
        <p:xfrm>
          <a:off x="2771775" y="1699841"/>
          <a:ext cx="3095625" cy="1081087"/>
        </p:xfrm>
        <a:graphic>
          <a:graphicData uri="http://schemas.openxmlformats.org/presentationml/2006/ole">
            <mc:AlternateContent xmlns:mc="http://schemas.openxmlformats.org/markup-compatibility/2006">
              <mc:Choice xmlns:v="urn:schemas-microsoft-com:vml" Requires="v">
                <p:oleObj spid="_x0000_s29778" name="Equation" r:id="rId3" imgW="1193800" imgH="431800" progId="Equation.DSMT4">
                  <p:embed/>
                </p:oleObj>
              </mc:Choice>
              <mc:Fallback>
                <p:oleObj name="Equation" r:id="rId3" imgW="1193800" imgH="431800" progId="Equation.DSMT4">
                  <p:embed/>
                  <p:pic>
                    <p:nvPicPr>
                      <p:cNvPr id="29699" name="Object 9"/>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71775" y="1699841"/>
                        <a:ext cx="3095625" cy="10810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9700" name="Rectangle 12"/>
          <p:cNvSpPr>
            <a:spLocks noChangeArrowheads="1"/>
          </p:cNvSpPr>
          <p:nvPr/>
        </p:nvSpPr>
        <p:spPr bwMode="auto">
          <a:xfrm>
            <a:off x="611188" y="3033072"/>
            <a:ext cx="7993062"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eaLnBrk="0" hangingPunct="0">
              <a:defRPr kumimoji="1" sz="2400" b="1" baseline="30000">
                <a:solidFill>
                  <a:schemeClr val="accent2"/>
                </a:solidFill>
                <a:latin typeface="Times New Roman" panose="02020603050405020304" pitchFamily="18" charset="0"/>
                <a:ea typeface="楷体_GB2312" pitchFamily="49" charset="-122"/>
              </a:defRPr>
            </a:lvl1pPr>
            <a:lvl2pPr marL="742950" indent="-285750" eaLnBrk="0" hangingPunct="0">
              <a:defRPr kumimoji="1" sz="2400" b="1" baseline="30000">
                <a:solidFill>
                  <a:schemeClr val="accent2"/>
                </a:solidFill>
                <a:latin typeface="Times New Roman" panose="02020603050405020304" pitchFamily="18" charset="0"/>
                <a:ea typeface="楷体_GB2312" pitchFamily="49" charset="-122"/>
              </a:defRPr>
            </a:lvl2pPr>
            <a:lvl3pPr marL="1143000" indent="-228600" eaLnBrk="0" hangingPunct="0">
              <a:defRPr kumimoji="1" sz="2400" b="1" baseline="30000">
                <a:solidFill>
                  <a:schemeClr val="accent2"/>
                </a:solidFill>
                <a:latin typeface="Times New Roman" panose="02020603050405020304" pitchFamily="18" charset="0"/>
                <a:ea typeface="楷体_GB2312" pitchFamily="49" charset="-122"/>
              </a:defRPr>
            </a:lvl3pPr>
            <a:lvl4pPr marL="1600200" indent="-228600" eaLnBrk="0" hangingPunct="0">
              <a:defRPr kumimoji="1" sz="2400" b="1" baseline="30000">
                <a:solidFill>
                  <a:schemeClr val="accent2"/>
                </a:solidFill>
                <a:latin typeface="Times New Roman" panose="02020603050405020304" pitchFamily="18" charset="0"/>
                <a:ea typeface="楷体_GB2312" pitchFamily="49" charset="-122"/>
              </a:defRPr>
            </a:lvl4pPr>
            <a:lvl5pPr marL="2057400" indent="-228600" eaLnBrk="0" hangingPunct="0">
              <a:defRPr kumimoji="1" sz="2400" b="1" baseline="30000">
                <a:solidFill>
                  <a:schemeClr val="accent2"/>
                </a:solidFill>
                <a:latin typeface="Times New Roman" panose="02020603050405020304" pitchFamily="18" charset="0"/>
                <a:ea typeface="楷体_GB2312" pitchFamily="49" charset="-122"/>
              </a:defRPr>
            </a:lvl5pPr>
            <a:lvl6pPr marL="25146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6pPr>
            <a:lvl7pPr marL="29718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7pPr>
            <a:lvl8pPr marL="34290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8pPr>
            <a:lvl9pPr marL="38862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9pPr>
          </a:lstStyle>
          <a:p>
            <a:pPr algn="l" eaLnBrk="1" hangingPunct="1">
              <a:spcBef>
                <a:spcPct val="0"/>
              </a:spcBef>
            </a:pPr>
            <a:r>
              <a:rPr lang="zh-CN" altLang="en-US" baseline="0" dirty="0">
                <a:solidFill>
                  <a:srgbClr val="0D17D7"/>
                </a:solidFill>
                <a:latin typeface="宋体" panose="02010600030101010101" pitchFamily="2" charset="-122"/>
                <a:ea typeface="宋体" panose="02010600030101010101" pitchFamily="2" charset="-122"/>
              </a:rPr>
              <a:t>式中 </a:t>
            </a:r>
            <a:r>
              <a:rPr lang="en-US" altLang="zh-CN" i="1" baseline="0" dirty="0">
                <a:solidFill>
                  <a:srgbClr val="0D17D7"/>
                </a:solidFill>
                <a:latin typeface="宋体" panose="02010600030101010101" pitchFamily="2" charset="-122"/>
                <a:ea typeface="宋体" panose="02010600030101010101" pitchFamily="2" charset="-122"/>
              </a:rPr>
              <a:t>b</a:t>
            </a:r>
            <a:r>
              <a:rPr lang="en-US" altLang="zh-CN" i="1" baseline="-25000" dirty="0">
                <a:solidFill>
                  <a:srgbClr val="0D17D7"/>
                </a:solidFill>
                <a:latin typeface="宋体" panose="02010600030101010101" pitchFamily="2" charset="-122"/>
                <a:ea typeface="宋体" panose="02010600030101010101" pitchFamily="2" charset="-122"/>
              </a:rPr>
              <a:t>i</a:t>
            </a:r>
            <a:r>
              <a:rPr lang="zh-CN" altLang="en-US" baseline="0" dirty="0">
                <a:solidFill>
                  <a:srgbClr val="0D17D7"/>
                </a:solidFill>
                <a:latin typeface="宋体" panose="02010600030101010101" pitchFamily="2" charset="-122"/>
                <a:ea typeface="宋体" panose="02010600030101010101" pitchFamily="2" charset="-122"/>
              </a:rPr>
              <a:t>为待定系数，</a:t>
            </a:r>
            <a:r>
              <a:rPr lang="en-US" altLang="zh-CN" i="1" baseline="0" dirty="0">
                <a:solidFill>
                  <a:srgbClr val="0D17D7"/>
                </a:solidFill>
                <a:latin typeface="宋体" panose="02010600030101010101" pitchFamily="2" charset="-122"/>
                <a:ea typeface="宋体" panose="02010600030101010101" pitchFamily="2" charset="-122"/>
              </a:rPr>
              <a:t>r</a:t>
            </a:r>
            <a:r>
              <a:rPr lang="zh-CN" altLang="en-US" baseline="0" dirty="0">
                <a:solidFill>
                  <a:srgbClr val="0D17D7"/>
                </a:solidFill>
                <a:latin typeface="宋体" panose="02010600030101010101" pitchFamily="2" charset="-122"/>
                <a:ea typeface="宋体" panose="02010600030101010101" pitchFamily="2" charset="-122"/>
              </a:rPr>
              <a:t>为精度阶次，</a:t>
            </a:r>
            <a:r>
              <a:rPr lang="en-US" altLang="zh-CN" i="1" baseline="0" dirty="0" err="1">
                <a:solidFill>
                  <a:srgbClr val="0D17D7"/>
                </a:solidFill>
                <a:latin typeface="宋体" panose="02010600030101010101" pitchFamily="2" charset="-122"/>
                <a:ea typeface="宋体" panose="02010600030101010101" pitchFamily="2" charset="-122"/>
              </a:rPr>
              <a:t>k</a:t>
            </a:r>
            <a:r>
              <a:rPr lang="en-US" altLang="zh-CN" i="1" baseline="-25000" dirty="0" err="1">
                <a:solidFill>
                  <a:srgbClr val="0D17D7"/>
                </a:solidFill>
                <a:latin typeface="宋体" panose="02010600030101010101" pitchFamily="2" charset="-122"/>
                <a:ea typeface="宋体" panose="02010600030101010101" pitchFamily="2" charset="-122"/>
              </a:rPr>
              <a:t>i</a:t>
            </a:r>
            <a:r>
              <a:rPr lang="zh-CN" altLang="en-US" baseline="0" dirty="0">
                <a:solidFill>
                  <a:srgbClr val="0D17D7"/>
                </a:solidFill>
                <a:latin typeface="宋体" panose="02010600030101010101" pitchFamily="2" charset="-122"/>
                <a:ea typeface="宋体" panose="02010600030101010101" pitchFamily="2" charset="-122"/>
              </a:rPr>
              <a:t>满足下列方程</a:t>
            </a:r>
          </a:p>
          <a:p>
            <a:pPr algn="l">
              <a:spcBef>
                <a:spcPct val="0"/>
              </a:spcBef>
            </a:pPr>
            <a:endParaRPr lang="en-US" altLang="zh-CN" baseline="0" dirty="0">
              <a:solidFill>
                <a:srgbClr val="0D17D7"/>
              </a:solidFill>
              <a:latin typeface="宋体" panose="02010600030101010101" pitchFamily="2" charset="-122"/>
              <a:ea typeface="宋体" panose="02010600030101010101" pitchFamily="2" charset="-122"/>
            </a:endParaRPr>
          </a:p>
        </p:txBody>
      </p:sp>
      <p:graphicFrame>
        <p:nvGraphicFramePr>
          <p:cNvPr id="29701" name="Object 11"/>
          <p:cNvGraphicFramePr>
            <a:graphicFrameLocks/>
          </p:cNvGraphicFramePr>
          <p:nvPr>
            <p:extLst>
              <p:ext uri="{D42A27DB-BD31-4B8C-83A1-F6EECF244321}">
                <p14:modId xmlns:p14="http://schemas.microsoft.com/office/powerpoint/2010/main" val="3327652078"/>
              </p:ext>
            </p:extLst>
          </p:nvPr>
        </p:nvGraphicFramePr>
        <p:xfrm>
          <a:off x="1763713" y="3685108"/>
          <a:ext cx="5399087" cy="1368425"/>
        </p:xfrm>
        <a:graphic>
          <a:graphicData uri="http://schemas.openxmlformats.org/presentationml/2006/ole">
            <mc:AlternateContent xmlns:mc="http://schemas.openxmlformats.org/markup-compatibility/2006">
              <mc:Choice xmlns:v="urn:schemas-microsoft-com:vml" Requires="v">
                <p:oleObj spid="_x0000_s29779" name="Equation" r:id="rId5" imgW="1803400" imgH="685800" progId="Equation.DSMT4">
                  <p:embed/>
                </p:oleObj>
              </mc:Choice>
              <mc:Fallback>
                <p:oleObj name="Equation" r:id="rId5" imgW="1803400" imgH="685800" progId="Equation.DSMT4">
                  <p:embed/>
                  <p:pic>
                    <p:nvPicPr>
                      <p:cNvPr id="29701" name="Object 11"/>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63713" y="3685108"/>
                        <a:ext cx="5399087" cy="1368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9702" name="Rectangle 13"/>
          <p:cNvSpPr>
            <a:spLocks noChangeArrowheads="1"/>
          </p:cNvSpPr>
          <p:nvPr/>
        </p:nvSpPr>
        <p:spPr bwMode="auto">
          <a:xfrm>
            <a:off x="250825" y="5157192"/>
            <a:ext cx="888736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kumimoji="1" sz="2400" b="1" baseline="30000">
                <a:solidFill>
                  <a:schemeClr val="accent2"/>
                </a:solidFill>
                <a:latin typeface="Times New Roman" panose="02020603050405020304" pitchFamily="18" charset="0"/>
                <a:ea typeface="楷体_GB2312" pitchFamily="49" charset="-122"/>
              </a:defRPr>
            </a:lvl1pPr>
            <a:lvl2pPr marL="742950" indent="-285750" eaLnBrk="0" hangingPunct="0">
              <a:defRPr kumimoji="1" sz="2400" b="1" baseline="30000">
                <a:solidFill>
                  <a:schemeClr val="accent2"/>
                </a:solidFill>
                <a:latin typeface="Times New Roman" panose="02020603050405020304" pitchFamily="18" charset="0"/>
                <a:ea typeface="楷体_GB2312" pitchFamily="49" charset="-122"/>
              </a:defRPr>
            </a:lvl2pPr>
            <a:lvl3pPr marL="1143000" indent="-228600" eaLnBrk="0" hangingPunct="0">
              <a:defRPr kumimoji="1" sz="2400" b="1" baseline="30000">
                <a:solidFill>
                  <a:schemeClr val="accent2"/>
                </a:solidFill>
                <a:latin typeface="Times New Roman" panose="02020603050405020304" pitchFamily="18" charset="0"/>
                <a:ea typeface="楷体_GB2312" pitchFamily="49" charset="-122"/>
              </a:defRPr>
            </a:lvl3pPr>
            <a:lvl4pPr marL="1600200" indent="-228600" eaLnBrk="0" hangingPunct="0">
              <a:defRPr kumimoji="1" sz="2400" b="1" baseline="30000">
                <a:solidFill>
                  <a:schemeClr val="accent2"/>
                </a:solidFill>
                <a:latin typeface="Times New Roman" panose="02020603050405020304" pitchFamily="18" charset="0"/>
                <a:ea typeface="楷体_GB2312" pitchFamily="49" charset="-122"/>
              </a:defRPr>
            </a:lvl4pPr>
            <a:lvl5pPr marL="2057400" indent="-228600" eaLnBrk="0" hangingPunct="0">
              <a:defRPr kumimoji="1" sz="2400" b="1" baseline="30000">
                <a:solidFill>
                  <a:schemeClr val="accent2"/>
                </a:solidFill>
                <a:latin typeface="Times New Roman" panose="02020603050405020304" pitchFamily="18" charset="0"/>
                <a:ea typeface="楷体_GB2312" pitchFamily="49" charset="-122"/>
              </a:defRPr>
            </a:lvl5pPr>
            <a:lvl6pPr marL="25146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6pPr>
            <a:lvl7pPr marL="29718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7pPr>
            <a:lvl8pPr marL="34290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8pPr>
            <a:lvl9pPr marL="38862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9pPr>
          </a:lstStyle>
          <a:p>
            <a:pPr algn="l" eaLnBrk="1" hangingPunct="1">
              <a:spcBef>
                <a:spcPct val="0"/>
              </a:spcBef>
            </a:pPr>
            <a:r>
              <a:rPr lang="en-US" altLang="zh-CN" baseline="0" dirty="0">
                <a:solidFill>
                  <a:srgbClr val="0D17D7"/>
                </a:solidFill>
                <a:ea typeface="宋体" panose="02010600030101010101" pitchFamily="2" charset="-122"/>
              </a:rPr>
              <a:t> </a:t>
            </a:r>
            <a:r>
              <a:rPr lang="zh-CN" altLang="en-US" baseline="0" dirty="0">
                <a:solidFill>
                  <a:srgbClr val="0D17D7"/>
                </a:solidFill>
                <a:ea typeface="宋体" panose="02010600030101010101" pitchFamily="2" charset="-122"/>
              </a:rPr>
              <a:t>式中</a:t>
            </a:r>
            <a:r>
              <a:rPr lang="en-US" altLang="zh-CN" i="1" baseline="0" dirty="0">
                <a:solidFill>
                  <a:srgbClr val="0D17D7"/>
                </a:solidFill>
                <a:ea typeface="宋体" panose="02010600030101010101" pitchFamily="2" charset="-122"/>
              </a:rPr>
              <a:t>c</a:t>
            </a:r>
            <a:r>
              <a:rPr lang="en-US" altLang="zh-CN" i="1" baseline="-25000" dirty="0">
                <a:solidFill>
                  <a:srgbClr val="0D17D7"/>
                </a:solidFill>
                <a:latin typeface="宋体" panose="02010600030101010101" pitchFamily="2" charset="-122"/>
                <a:ea typeface="宋体" panose="02010600030101010101" pitchFamily="2" charset="-122"/>
              </a:rPr>
              <a:t>i</a:t>
            </a:r>
            <a:r>
              <a:rPr lang="zh-CN" altLang="en-US" baseline="0" dirty="0">
                <a:solidFill>
                  <a:srgbClr val="0D17D7"/>
                </a:solidFill>
                <a:ea typeface="宋体" panose="02010600030101010101" pitchFamily="2" charset="-122"/>
              </a:rPr>
              <a:t>、</a:t>
            </a:r>
            <a:r>
              <a:rPr lang="en-US" altLang="zh-CN" i="1" baseline="0" dirty="0" err="1">
                <a:solidFill>
                  <a:srgbClr val="0D17D7"/>
                </a:solidFill>
                <a:ea typeface="宋体" panose="02010600030101010101" pitchFamily="2" charset="-122"/>
              </a:rPr>
              <a:t>a</a:t>
            </a:r>
            <a:r>
              <a:rPr lang="en-US" altLang="zh-CN" i="1" baseline="-25000" dirty="0" err="1">
                <a:solidFill>
                  <a:srgbClr val="0D17D7"/>
                </a:solidFill>
                <a:latin typeface="宋体" panose="02010600030101010101" pitchFamily="2" charset="-122"/>
                <a:ea typeface="宋体" panose="02010600030101010101" pitchFamily="2" charset="-122"/>
              </a:rPr>
              <a:t>j</a:t>
            </a:r>
            <a:r>
              <a:rPr lang="en-US" altLang="zh-CN" i="1" baseline="-25000" dirty="0">
                <a:solidFill>
                  <a:srgbClr val="0D17D7"/>
                </a:solidFill>
                <a:latin typeface="宋体" panose="02010600030101010101" pitchFamily="2" charset="-122"/>
                <a:ea typeface="宋体" panose="02010600030101010101" pitchFamily="2" charset="-122"/>
              </a:rPr>
              <a:t> </a:t>
            </a:r>
            <a:r>
              <a:rPr lang="zh-CN" altLang="en-US" baseline="0" dirty="0">
                <a:solidFill>
                  <a:srgbClr val="0D17D7"/>
                </a:solidFill>
                <a:ea typeface="宋体" panose="02010600030101010101" pitchFamily="2" charset="-122"/>
              </a:rPr>
              <a:t>亦为待定系数，</a:t>
            </a:r>
            <a:r>
              <a:rPr lang="en-US" altLang="zh-CN" i="1" baseline="0" dirty="0">
                <a:solidFill>
                  <a:srgbClr val="0D17D7"/>
                </a:solidFill>
                <a:ea typeface="宋体" panose="02010600030101010101" pitchFamily="2" charset="-122"/>
              </a:rPr>
              <a:t>j=1</a:t>
            </a:r>
            <a:r>
              <a:rPr lang="zh-CN" altLang="en-US" i="1" baseline="0" dirty="0">
                <a:solidFill>
                  <a:srgbClr val="0D17D7"/>
                </a:solidFill>
                <a:ea typeface="宋体" panose="02010600030101010101" pitchFamily="2" charset="-122"/>
              </a:rPr>
              <a:t>，</a:t>
            </a:r>
            <a:r>
              <a:rPr lang="en-US" altLang="zh-CN" i="1" baseline="0" dirty="0">
                <a:solidFill>
                  <a:srgbClr val="0D17D7"/>
                </a:solidFill>
                <a:ea typeface="宋体" panose="02010600030101010101" pitchFamily="2" charset="-122"/>
              </a:rPr>
              <a:t>2</a:t>
            </a:r>
            <a:r>
              <a:rPr lang="zh-CN" altLang="en-US" i="1" baseline="0" dirty="0">
                <a:solidFill>
                  <a:srgbClr val="0D17D7"/>
                </a:solidFill>
                <a:ea typeface="宋体" panose="02010600030101010101" pitchFamily="2" charset="-122"/>
              </a:rPr>
              <a:t>，</a:t>
            </a:r>
            <a:r>
              <a:rPr lang="en-US" altLang="zh-CN" i="1" baseline="0" dirty="0">
                <a:solidFill>
                  <a:srgbClr val="0D17D7"/>
                </a:solidFill>
                <a:ea typeface="宋体" panose="02010600030101010101" pitchFamily="2" charset="-122"/>
              </a:rPr>
              <a:t>…</a:t>
            </a:r>
            <a:r>
              <a:rPr lang="zh-CN" altLang="en-US" i="1" baseline="0" dirty="0">
                <a:solidFill>
                  <a:srgbClr val="0D17D7"/>
                </a:solidFill>
                <a:ea typeface="宋体" panose="02010600030101010101" pitchFamily="2" charset="-122"/>
              </a:rPr>
              <a:t>，</a:t>
            </a:r>
            <a:r>
              <a:rPr lang="en-US" altLang="zh-CN" i="1" baseline="0" dirty="0">
                <a:solidFill>
                  <a:srgbClr val="0D17D7"/>
                </a:solidFill>
                <a:ea typeface="宋体" panose="02010600030101010101" pitchFamily="2" charset="-122"/>
              </a:rPr>
              <a:t>i-1</a:t>
            </a:r>
            <a:r>
              <a:rPr lang="zh-CN" altLang="en-US" baseline="0" dirty="0">
                <a:solidFill>
                  <a:srgbClr val="0D17D7"/>
                </a:solidFill>
                <a:ea typeface="宋体" panose="02010600030101010101" pitchFamily="2" charset="-122"/>
              </a:rPr>
              <a:t>，其中一般取</a:t>
            </a:r>
            <a:r>
              <a:rPr lang="en-US" altLang="zh-CN" baseline="0" dirty="0">
                <a:solidFill>
                  <a:srgbClr val="0D17D7"/>
                </a:solidFill>
                <a:ea typeface="宋体" panose="02010600030101010101" pitchFamily="2" charset="-122"/>
              </a:rPr>
              <a:t>c</a:t>
            </a:r>
            <a:r>
              <a:rPr lang="en-US" altLang="zh-CN" i="1" baseline="-25000" dirty="0">
                <a:solidFill>
                  <a:srgbClr val="0D17D7"/>
                </a:solidFill>
                <a:latin typeface="宋体" panose="02010600030101010101" pitchFamily="2" charset="-122"/>
                <a:ea typeface="宋体" panose="02010600030101010101" pitchFamily="2" charset="-122"/>
              </a:rPr>
              <a:t>1</a:t>
            </a:r>
            <a:r>
              <a:rPr lang="en-US" altLang="zh-CN" baseline="0" dirty="0">
                <a:solidFill>
                  <a:srgbClr val="0D17D7"/>
                </a:solidFill>
                <a:ea typeface="宋体" panose="02010600030101010101" pitchFamily="2" charset="-122"/>
              </a:rPr>
              <a:t>=0</a:t>
            </a:r>
            <a:r>
              <a:rPr lang="zh-CN" altLang="en-US" baseline="0" dirty="0">
                <a:solidFill>
                  <a:srgbClr val="0D17D7"/>
                </a:solidFill>
                <a:ea typeface="宋体" panose="02010600030101010101" pitchFamily="2" charset="-122"/>
              </a:rPr>
              <a:t>。</a:t>
            </a:r>
          </a:p>
        </p:txBody>
      </p:sp>
      <p:sp>
        <p:nvSpPr>
          <p:cNvPr id="2" name="灯片编号占位符 1"/>
          <p:cNvSpPr>
            <a:spLocks noGrp="1"/>
          </p:cNvSpPr>
          <p:nvPr>
            <p:ph type="sldNum" sz="quarter" idx="12"/>
          </p:nvPr>
        </p:nvSpPr>
        <p:spPr>
          <a:xfrm>
            <a:off x="7042150" y="6309320"/>
            <a:ext cx="1905000" cy="457200"/>
          </a:xfrm>
        </p:spPr>
        <p:txBody>
          <a:bodyPr/>
          <a:lstStyle>
            <a:lvl1pPr eaLnBrk="0" hangingPunct="0">
              <a:defRPr kumimoji="1" sz="2400" b="1" baseline="30000">
                <a:solidFill>
                  <a:schemeClr val="accent2"/>
                </a:solidFill>
                <a:latin typeface="Times New Roman" panose="02020603050405020304" pitchFamily="18" charset="0"/>
                <a:ea typeface="楷体_GB2312" pitchFamily="49" charset="-122"/>
              </a:defRPr>
            </a:lvl1pPr>
            <a:lvl2pPr marL="742950" indent="-285750" eaLnBrk="0" hangingPunct="0">
              <a:defRPr kumimoji="1" sz="2400" b="1" baseline="30000">
                <a:solidFill>
                  <a:schemeClr val="accent2"/>
                </a:solidFill>
                <a:latin typeface="Times New Roman" panose="02020603050405020304" pitchFamily="18" charset="0"/>
                <a:ea typeface="楷体_GB2312" pitchFamily="49" charset="-122"/>
              </a:defRPr>
            </a:lvl2pPr>
            <a:lvl3pPr marL="1143000" indent="-228600" eaLnBrk="0" hangingPunct="0">
              <a:defRPr kumimoji="1" sz="2400" b="1" baseline="30000">
                <a:solidFill>
                  <a:schemeClr val="accent2"/>
                </a:solidFill>
                <a:latin typeface="Times New Roman" panose="02020603050405020304" pitchFamily="18" charset="0"/>
                <a:ea typeface="楷体_GB2312" pitchFamily="49" charset="-122"/>
              </a:defRPr>
            </a:lvl3pPr>
            <a:lvl4pPr marL="1600200" indent="-228600" eaLnBrk="0" hangingPunct="0">
              <a:defRPr kumimoji="1" sz="2400" b="1" baseline="30000">
                <a:solidFill>
                  <a:schemeClr val="accent2"/>
                </a:solidFill>
                <a:latin typeface="Times New Roman" panose="02020603050405020304" pitchFamily="18" charset="0"/>
                <a:ea typeface="楷体_GB2312" pitchFamily="49" charset="-122"/>
              </a:defRPr>
            </a:lvl4pPr>
            <a:lvl5pPr marL="2057400" indent="-228600" eaLnBrk="0" hangingPunct="0">
              <a:defRPr kumimoji="1" sz="2400" b="1" baseline="30000">
                <a:solidFill>
                  <a:schemeClr val="accent2"/>
                </a:solidFill>
                <a:latin typeface="Times New Roman" panose="02020603050405020304" pitchFamily="18" charset="0"/>
                <a:ea typeface="楷体_GB2312" pitchFamily="49" charset="-122"/>
              </a:defRPr>
            </a:lvl5pPr>
            <a:lvl6pPr marL="25146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6pPr>
            <a:lvl7pPr marL="29718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7pPr>
            <a:lvl8pPr marL="34290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8pPr>
            <a:lvl9pPr marL="38862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9pPr>
          </a:lstStyle>
          <a:p>
            <a:pPr eaLnBrk="1" hangingPunct="1"/>
            <a:fld id="{5DD1D768-B86F-4D0A-BF4D-299401132DEA}" type="slidenum">
              <a:rPr lang="en-US" altLang="zh-CN" sz="1400" b="0" baseline="0">
                <a:solidFill>
                  <a:schemeClr val="tx1"/>
                </a:solidFill>
                <a:ea typeface="宋体" panose="02010600030101010101" pitchFamily="2" charset="-122"/>
              </a:rPr>
              <a:pPr eaLnBrk="1" hangingPunct="1"/>
              <a:t>68</a:t>
            </a:fld>
            <a:endParaRPr lang="en-US" altLang="zh-CN" sz="1400" b="0" baseline="0">
              <a:solidFill>
                <a:schemeClr val="tx1"/>
              </a:solidFill>
              <a:ea typeface="宋体" panose="02010600030101010101" pitchFamily="2" charset="-122"/>
            </a:endParaRPr>
          </a:p>
        </p:txBody>
      </p:sp>
    </p:spTree>
    <p:extLst>
      <p:ext uri="{BB962C8B-B14F-4D97-AF65-F5344CB8AC3E}">
        <p14:creationId xmlns:p14="http://schemas.microsoft.com/office/powerpoint/2010/main" val="344917289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0722" name="Object 7"/>
          <p:cNvGraphicFramePr>
            <a:graphicFrameLocks noChangeAspect="1"/>
          </p:cNvGraphicFramePr>
          <p:nvPr>
            <p:extLst>
              <p:ext uri="{D42A27DB-BD31-4B8C-83A1-F6EECF244321}">
                <p14:modId xmlns:p14="http://schemas.microsoft.com/office/powerpoint/2010/main" val="2392144384"/>
              </p:ext>
            </p:extLst>
          </p:nvPr>
        </p:nvGraphicFramePr>
        <p:xfrm>
          <a:off x="3001530" y="1229519"/>
          <a:ext cx="2735262" cy="625475"/>
        </p:xfrm>
        <a:graphic>
          <a:graphicData uri="http://schemas.openxmlformats.org/presentationml/2006/ole">
            <mc:AlternateContent xmlns:mc="http://schemas.openxmlformats.org/markup-compatibility/2006">
              <mc:Choice xmlns:v="urn:schemas-microsoft-com:vml" Requires="v">
                <p:oleObj spid="_x0000_s30882" name="Equation" r:id="rId3" imgW="1002865" imgH="228501" progId="Equation.DSMT4">
                  <p:embed/>
                </p:oleObj>
              </mc:Choice>
              <mc:Fallback>
                <p:oleObj name="Equation" r:id="rId3" imgW="1002865" imgH="228501" progId="Equation.DSMT4">
                  <p:embed/>
                  <p:pic>
                    <p:nvPicPr>
                      <p:cNvPr id="30722"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01530" y="1229519"/>
                        <a:ext cx="2735262" cy="625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0723" name="Object 5"/>
          <p:cNvGraphicFramePr>
            <a:graphicFrameLocks noChangeAspect="1"/>
          </p:cNvGraphicFramePr>
          <p:nvPr/>
        </p:nvGraphicFramePr>
        <p:xfrm>
          <a:off x="2987675" y="3570288"/>
          <a:ext cx="2520950" cy="650875"/>
        </p:xfrm>
        <a:graphic>
          <a:graphicData uri="http://schemas.openxmlformats.org/presentationml/2006/ole">
            <mc:AlternateContent xmlns:mc="http://schemas.openxmlformats.org/markup-compatibility/2006">
              <mc:Choice xmlns:v="urn:schemas-microsoft-com:vml" Requires="v">
                <p:oleObj spid="_x0000_s30883" name="Equation" r:id="rId5" imgW="889000" imgH="228600" progId="Equation.DSMT4">
                  <p:embed/>
                </p:oleObj>
              </mc:Choice>
              <mc:Fallback>
                <p:oleObj name="Equation" r:id="rId5" imgW="889000" imgH="228600" progId="Equation.DSMT4">
                  <p:embed/>
                  <p:pic>
                    <p:nvPicPr>
                      <p:cNvPr id="30723"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87675" y="3570288"/>
                        <a:ext cx="2520950"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0724" name="Object 4"/>
          <p:cNvGraphicFramePr>
            <a:graphicFrameLocks noChangeAspect="1"/>
          </p:cNvGraphicFramePr>
          <p:nvPr/>
        </p:nvGraphicFramePr>
        <p:xfrm>
          <a:off x="3059113" y="4221163"/>
          <a:ext cx="2376487" cy="647700"/>
        </p:xfrm>
        <a:graphic>
          <a:graphicData uri="http://schemas.openxmlformats.org/presentationml/2006/ole">
            <mc:AlternateContent xmlns:mc="http://schemas.openxmlformats.org/markup-compatibility/2006">
              <mc:Choice xmlns:v="urn:schemas-microsoft-com:vml" Requires="v">
                <p:oleObj spid="_x0000_s30884" name="Equation" r:id="rId7" imgW="838200" imgH="228600" progId="Equation.DSMT4">
                  <p:embed/>
                </p:oleObj>
              </mc:Choice>
              <mc:Fallback>
                <p:oleObj name="Equation" r:id="rId7" imgW="838200" imgH="228600" progId="Equation.DSMT4">
                  <p:embed/>
                  <p:pic>
                    <p:nvPicPr>
                      <p:cNvPr id="30724"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59113" y="4221163"/>
                        <a:ext cx="2376487"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0725" name="Rectangle 8"/>
          <p:cNvSpPr>
            <a:spLocks noChangeArrowheads="1"/>
          </p:cNvSpPr>
          <p:nvPr/>
        </p:nvSpPr>
        <p:spPr bwMode="auto">
          <a:xfrm>
            <a:off x="468313" y="616735"/>
            <a:ext cx="5862823"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indent="1414463" algn="l"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800" baseline="0" dirty="0">
                <a:latin typeface="宋体" panose="02010600030101010101" pitchFamily="2" charset="-122"/>
              </a:rPr>
              <a:t>当</a:t>
            </a:r>
            <a:r>
              <a:rPr lang="en-US" altLang="zh-CN" sz="2800" baseline="0" dirty="0">
                <a:latin typeface="宋体" panose="02010600030101010101" pitchFamily="2" charset="-122"/>
              </a:rPr>
              <a:t>r=1</a:t>
            </a:r>
            <a:r>
              <a:rPr lang="zh-CN" altLang="en-US" sz="2800" baseline="0" dirty="0">
                <a:latin typeface="宋体" panose="02010600030101010101" pitchFamily="2" charset="-122"/>
              </a:rPr>
              <a:t>时，</a:t>
            </a:r>
            <a:r>
              <a:rPr lang="en-US" altLang="zh-CN" sz="2800" baseline="0" dirty="0">
                <a:latin typeface="宋体" panose="02010600030101010101" pitchFamily="2" charset="-122"/>
              </a:rPr>
              <a:t>k</a:t>
            </a:r>
            <a:r>
              <a:rPr lang="en-US" altLang="zh-CN" sz="2800" baseline="-25000" dirty="0">
                <a:latin typeface="宋体" panose="02010600030101010101" pitchFamily="2" charset="-122"/>
              </a:rPr>
              <a:t>1</a:t>
            </a:r>
            <a:r>
              <a:rPr lang="en-US" altLang="zh-CN" sz="2800" baseline="0" dirty="0">
                <a:latin typeface="宋体" panose="02010600030101010101" pitchFamily="2" charset="-122"/>
              </a:rPr>
              <a:t>=f(</a:t>
            </a:r>
            <a:r>
              <a:rPr lang="en-US" altLang="zh-CN" sz="2800" baseline="0" dirty="0" err="1">
                <a:latin typeface="宋体" panose="02010600030101010101" pitchFamily="2" charset="-122"/>
              </a:rPr>
              <a:t>t</a:t>
            </a:r>
            <a:r>
              <a:rPr lang="en-US" altLang="zh-CN" sz="2800" baseline="-25000" dirty="0" err="1">
                <a:latin typeface="宋体" panose="02010600030101010101" pitchFamily="2" charset="-122"/>
              </a:rPr>
              <a:t>k</a:t>
            </a:r>
            <a:r>
              <a:rPr lang="en-US" altLang="zh-CN" sz="2800" baseline="0" dirty="0" err="1">
                <a:latin typeface="宋体" panose="02010600030101010101" pitchFamily="2" charset="-122"/>
              </a:rPr>
              <a:t>,y</a:t>
            </a:r>
            <a:r>
              <a:rPr lang="en-US" altLang="zh-CN" sz="2800" baseline="-25000" dirty="0" err="1">
                <a:latin typeface="宋体" panose="02010600030101010101" pitchFamily="2" charset="-122"/>
              </a:rPr>
              <a:t>k</a:t>
            </a:r>
            <a:r>
              <a:rPr lang="en-US" altLang="zh-CN" sz="2800" baseline="0" dirty="0">
                <a:latin typeface="宋体" panose="02010600030101010101" pitchFamily="2" charset="-122"/>
              </a:rPr>
              <a:t>)</a:t>
            </a:r>
            <a:r>
              <a:rPr lang="zh-CN" altLang="en-US" sz="2800" baseline="0" dirty="0">
                <a:latin typeface="宋体" panose="02010600030101010101" pitchFamily="2" charset="-122"/>
              </a:rPr>
              <a:t>，则</a:t>
            </a:r>
          </a:p>
          <a:p>
            <a:pPr>
              <a:spcBef>
                <a:spcPct val="0"/>
              </a:spcBef>
              <a:buFontTx/>
              <a:buNone/>
            </a:pPr>
            <a:endParaRPr lang="en-US" altLang="zh-CN" sz="2800" baseline="0" dirty="0">
              <a:latin typeface="宋体" panose="02010600030101010101" pitchFamily="2" charset="-122"/>
            </a:endParaRPr>
          </a:p>
        </p:txBody>
      </p:sp>
      <p:sp>
        <p:nvSpPr>
          <p:cNvPr id="30726" name="Rectangle 9"/>
          <p:cNvSpPr>
            <a:spLocks noChangeArrowheads="1"/>
          </p:cNvSpPr>
          <p:nvPr/>
        </p:nvSpPr>
        <p:spPr bwMode="auto">
          <a:xfrm>
            <a:off x="611188" y="2198380"/>
            <a:ext cx="806450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eaLnBrk="0" hangingPunct="0">
              <a:defRPr kumimoji="1" sz="2400" b="1" baseline="30000">
                <a:solidFill>
                  <a:schemeClr val="accent2"/>
                </a:solidFill>
                <a:latin typeface="Times New Roman" panose="02020603050405020304" pitchFamily="18" charset="0"/>
                <a:ea typeface="楷体_GB2312" pitchFamily="49" charset="-122"/>
              </a:defRPr>
            </a:lvl1pPr>
            <a:lvl2pPr marL="742950" indent="-285750" eaLnBrk="0" hangingPunct="0">
              <a:defRPr kumimoji="1" sz="2400" b="1" baseline="30000">
                <a:solidFill>
                  <a:schemeClr val="accent2"/>
                </a:solidFill>
                <a:latin typeface="Times New Roman" panose="02020603050405020304" pitchFamily="18" charset="0"/>
                <a:ea typeface="楷体_GB2312" pitchFamily="49" charset="-122"/>
              </a:defRPr>
            </a:lvl2pPr>
            <a:lvl3pPr marL="1143000" indent="-228600" eaLnBrk="0" hangingPunct="0">
              <a:defRPr kumimoji="1" sz="2400" b="1" baseline="30000">
                <a:solidFill>
                  <a:schemeClr val="accent2"/>
                </a:solidFill>
                <a:latin typeface="Times New Roman" panose="02020603050405020304" pitchFamily="18" charset="0"/>
                <a:ea typeface="楷体_GB2312" pitchFamily="49" charset="-122"/>
              </a:defRPr>
            </a:lvl3pPr>
            <a:lvl4pPr marL="1600200" indent="-228600" eaLnBrk="0" hangingPunct="0">
              <a:defRPr kumimoji="1" sz="2400" b="1" baseline="30000">
                <a:solidFill>
                  <a:schemeClr val="accent2"/>
                </a:solidFill>
                <a:latin typeface="Times New Roman" panose="02020603050405020304" pitchFamily="18" charset="0"/>
                <a:ea typeface="楷体_GB2312" pitchFamily="49" charset="-122"/>
              </a:defRPr>
            </a:lvl4pPr>
            <a:lvl5pPr marL="2057400" indent="-228600" eaLnBrk="0" hangingPunct="0">
              <a:defRPr kumimoji="1" sz="2400" b="1" baseline="30000">
                <a:solidFill>
                  <a:schemeClr val="accent2"/>
                </a:solidFill>
                <a:latin typeface="Times New Roman" panose="02020603050405020304" pitchFamily="18" charset="0"/>
                <a:ea typeface="楷体_GB2312" pitchFamily="49" charset="-122"/>
              </a:defRPr>
            </a:lvl5pPr>
            <a:lvl6pPr marL="25146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6pPr>
            <a:lvl7pPr marL="29718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7pPr>
            <a:lvl8pPr marL="34290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8pPr>
            <a:lvl9pPr marL="38862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9pPr>
          </a:lstStyle>
          <a:p>
            <a:pPr eaLnBrk="1" hangingPunct="1"/>
            <a:r>
              <a:rPr lang="zh-CN" altLang="en-US" sz="2800" baseline="0" dirty="0">
                <a:solidFill>
                  <a:schemeClr val="tx1"/>
                </a:solidFill>
                <a:ea typeface="宋体" panose="02010600030101010101" pitchFamily="2" charset="-122"/>
              </a:rPr>
              <a:t>与</a:t>
            </a:r>
            <a:r>
              <a:rPr lang="en-US" altLang="zh-CN" sz="2800" baseline="0" dirty="0">
                <a:solidFill>
                  <a:schemeClr val="tx1"/>
                </a:solidFill>
                <a:ea typeface="宋体" panose="02010600030101010101" pitchFamily="2" charset="-122"/>
              </a:rPr>
              <a:t>(3-5-12)</a:t>
            </a:r>
            <a:r>
              <a:rPr lang="zh-CN" altLang="en-US" sz="2800" baseline="0" dirty="0">
                <a:solidFill>
                  <a:schemeClr val="tx1"/>
                </a:solidFill>
                <a:ea typeface="宋体" panose="02010600030101010101" pitchFamily="2" charset="-122"/>
              </a:rPr>
              <a:t> 一阶近似公式（                                ）</a:t>
            </a:r>
            <a:r>
              <a:rPr lang="zh-CN" altLang="en-US" sz="2800" baseline="0" dirty="0">
                <a:solidFill>
                  <a:schemeClr val="tx1"/>
                </a:solidFill>
              </a:rPr>
              <a:t>相比较，可得</a:t>
            </a:r>
            <a:r>
              <a:rPr lang="en-US" altLang="zh-CN" sz="2800" i="1" baseline="0" dirty="0">
                <a:solidFill>
                  <a:schemeClr val="tx1"/>
                </a:solidFill>
              </a:rPr>
              <a:t>b</a:t>
            </a:r>
            <a:r>
              <a:rPr lang="en-US" altLang="zh-CN" sz="2800" baseline="-25000" dirty="0">
                <a:solidFill>
                  <a:schemeClr val="tx1"/>
                </a:solidFill>
                <a:latin typeface="宋体" panose="02010600030101010101" pitchFamily="2" charset="-122"/>
                <a:ea typeface="宋体" panose="02010600030101010101" pitchFamily="2" charset="-122"/>
              </a:rPr>
              <a:t>1</a:t>
            </a:r>
            <a:r>
              <a:rPr lang="en-US" altLang="zh-CN" sz="2800" baseline="0" dirty="0">
                <a:solidFill>
                  <a:schemeClr val="tx1"/>
                </a:solidFill>
              </a:rPr>
              <a:t>=1</a:t>
            </a:r>
            <a:r>
              <a:rPr lang="zh-CN" altLang="en-US" sz="2800" baseline="0" dirty="0">
                <a:solidFill>
                  <a:schemeClr val="tx1"/>
                </a:solidFill>
              </a:rPr>
              <a:t>，则上式成为</a:t>
            </a:r>
            <a:endParaRPr lang="zh-CN" altLang="en-US" sz="2800" baseline="0" dirty="0">
              <a:solidFill>
                <a:schemeClr val="tx1"/>
              </a:solidFill>
              <a:ea typeface="宋体" panose="02010600030101010101" pitchFamily="2" charset="-122"/>
            </a:endParaRPr>
          </a:p>
        </p:txBody>
      </p:sp>
      <p:sp>
        <p:nvSpPr>
          <p:cNvPr id="30727" name="Rectangle 12"/>
          <p:cNvSpPr>
            <a:spLocks noChangeArrowheads="1"/>
          </p:cNvSpPr>
          <p:nvPr/>
        </p:nvSpPr>
        <p:spPr bwMode="auto">
          <a:xfrm>
            <a:off x="539750" y="5364163"/>
            <a:ext cx="835342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eaLnBrk="0" hangingPunct="0">
              <a:defRPr kumimoji="1" sz="2400" b="1" baseline="30000">
                <a:solidFill>
                  <a:schemeClr val="accent2"/>
                </a:solidFill>
                <a:latin typeface="Times New Roman" panose="02020603050405020304" pitchFamily="18" charset="0"/>
                <a:ea typeface="楷体_GB2312" pitchFamily="49" charset="-122"/>
              </a:defRPr>
            </a:lvl1pPr>
            <a:lvl2pPr marL="742950" indent="-285750" eaLnBrk="0" hangingPunct="0">
              <a:defRPr kumimoji="1" sz="2400" b="1" baseline="30000">
                <a:solidFill>
                  <a:schemeClr val="accent2"/>
                </a:solidFill>
                <a:latin typeface="Times New Roman" panose="02020603050405020304" pitchFamily="18" charset="0"/>
                <a:ea typeface="楷体_GB2312" pitchFamily="49" charset="-122"/>
              </a:defRPr>
            </a:lvl2pPr>
            <a:lvl3pPr marL="1143000" indent="-228600" eaLnBrk="0" hangingPunct="0">
              <a:defRPr kumimoji="1" sz="2400" b="1" baseline="30000">
                <a:solidFill>
                  <a:schemeClr val="accent2"/>
                </a:solidFill>
                <a:latin typeface="Times New Roman" panose="02020603050405020304" pitchFamily="18" charset="0"/>
                <a:ea typeface="楷体_GB2312" pitchFamily="49" charset="-122"/>
              </a:defRPr>
            </a:lvl3pPr>
            <a:lvl4pPr marL="1600200" indent="-228600" eaLnBrk="0" hangingPunct="0">
              <a:defRPr kumimoji="1" sz="2400" b="1" baseline="30000">
                <a:solidFill>
                  <a:schemeClr val="accent2"/>
                </a:solidFill>
                <a:latin typeface="Times New Roman" panose="02020603050405020304" pitchFamily="18" charset="0"/>
                <a:ea typeface="楷体_GB2312" pitchFamily="49" charset="-122"/>
              </a:defRPr>
            </a:lvl4pPr>
            <a:lvl5pPr marL="2057400" indent="-228600" eaLnBrk="0" hangingPunct="0">
              <a:defRPr kumimoji="1" sz="2400" b="1" baseline="30000">
                <a:solidFill>
                  <a:schemeClr val="accent2"/>
                </a:solidFill>
                <a:latin typeface="Times New Roman" panose="02020603050405020304" pitchFamily="18" charset="0"/>
                <a:ea typeface="楷体_GB2312" pitchFamily="49" charset="-122"/>
              </a:defRPr>
            </a:lvl5pPr>
            <a:lvl6pPr marL="25146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6pPr>
            <a:lvl7pPr marL="29718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7pPr>
            <a:lvl8pPr marL="34290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8pPr>
            <a:lvl9pPr marL="38862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9pPr>
          </a:lstStyle>
          <a:p>
            <a:pPr algn="l" eaLnBrk="1" hangingPunct="1">
              <a:spcBef>
                <a:spcPct val="0"/>
              </a:spcBef>
            </a:pPr>
            <a:r>
              <a:rPr lang="zh-CN" altLang="en-US" sz="2800" baseline="0" dirty="0">
                <a:solidFill>
                  <a:schemeClr val="tx1"/>
                </a:solidFill>
                <a:ea typeface="宋体" panose="02010600030101010101" pitchFamily="2" charset="-122"/>
              </a:rPr>
              <a:t>此即欧拉法递推公式。其中</a:t>
            </a:r>
            <a:r>
              <a:rPr lang="en-US" altLang="zh-CN" sz="2800" i="1" baseline="0" dirty="0">
                <a:solidFill>
                  <a:schemeClr val="tx1"/>
                </a:solidFill>
                <a:ea typeface="宋体" panose="02010600030101010101" pitchFamily="2" charset="-122"/>
              </a:rPr>
              <a:t>k</a:t>
            </a:r>
            <a:r>
              <a:rPr lang="en-US" altLang="zh-CN" sz="2800" baseline="-25000" dirty="0">
                <a:solidFill>
                  <a:schemeClr val="tx1"/>
                </a:solidFill>
                <a:latin typeface="宋体" panose="02010600030101010101" pitchFamily="2" charset="-122"/>
                <a:ea typeface="宋体" panose="02010600030101010101" pitchFamily="2" charset="-122"/>
              </a:rPr>
              <a:t>1</a:t>
            </a:r>
            <a:r>
              <a:rPr lang="zh-CN" altLang="en-US" sz="2800" baseline="0" dirty="0">
                <a:solidFill>
                  <a:schemeClr val="tx1"/>
                </a:solidFill>
                <a:ea typeface="宋体" panose="02010600030101010101" pitchFamily="2" charset="-122"/>
              </a:rPr>
              <a:t>是</a:t>
            </a:r>
            <a:r>
              <a:rPr lang="en-US" altLang="zh-CN" sz="2800" i="1" baseline="0" dirty="0" err="1">
                <a:solidFill>
                  <a:schemeClr val="tx1"/>
                </a:solidFill>
                <a:ea typeface="宋体" panose="02010600030101010101" pitchFamily="2" charset="-122"/>
              </a:rPr>
              <a:t>y</a:t>
            </a:r>
            <a:r>
              <a:rPr lang="en-US" altLang="zh-CN" sz="2800" i="1" baseline="-25000" dirty="0" err="1">
                <a:solidFill>
                  <a:schemeClr val="tx1"/>
                </a:solidFill>
                <a:ea typeface="宋体" panose="02010600030101010101" pitchFamily="2" charset="-122"/>
              </a:rPr>
              <a:t>k</a:t>
            </a:r>
            <a:r>
              <a:rPr lang="zh-CN" altLang="en-US" sz="2800" baseline="0" dirty="0">
                <a:solidFill>
                  <a:schemeClr val="tx1"/>
                </a:solidFill>
                <a:ea typeface="宋体" panose="02010600030101010101" pitchFamily="2" charset="-122"/>
              </a:rPr>
              <a:t>点的切线斜率。</a:t>
            </a:r>
          </a:p>
        </p:txBody>
      </p:sp>
      <p:graphicFrame>
        <p:nvGraphicFramePr>
          <p:cNvPr id="30728" name="Object 13"/>
          <p:cNvGraphicFramePr>
            <a:graphicFrameLocks noGrp="1" noChangeAspect="1"/>
          </p:cNvGraphicFramePr>
          <p:nvPr>
            <p:ph/>
            <p:extLst>
              <p:ext uri="{D42A27DB-BD31-4B8C-83A1-F6EECF244321}">
                <p14:modId xmlns:p14="http://schemas.microsoft.com/office/powerpoint/2010/main" val="1997563183"/>
              </p:ext>
            </p:extLst>
          </p:nvPr>
        </p:nvGraphicFramePr>
        <p:xfrm>
          <a:off x="5076403" y="2177107"/>
          <a:ext cx="2447925" cy="531813"/>
        </p:xfrm>
        <a:graphic>
          <a:graphicData uri="http://schemas.openxmlformats.org/presentationml/2006/ole">
            <mc:AlternateContent xmlns:mc="http://schemas.openxmlformats.org/markup-compatibility/2006">
              <mc:Choice xmlns:v="urn:schemas-microsoft-com:vml" Requires="v">
                <p:oleObj spid="_x0000_s30885" name="Equation" r:id="rId9" imgW="889000" imgH="228600" progId="Equation.DSMT4">
                  <p:embed/>
                </p:oleObj>
              </mc:Choice>
              <mc:Fallback>
                <p:oleObj name="Equation" r:id="rId9" imgW="889000" imgH="228600" progId="Equation.DSMT4">
                  <p:embed/>
                  <p:pic>
                    <p:nvPicPr>
                      <p:cNvPr id="30728" name="Object 1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076403" y="2177107"/>
                        <a:ext cx="2447925" cy="531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灯片编号占位符 1"/>
          <p:cNvSpPr>
            <a:spLocks noGrp="1"/>
          </p:cNvSpPr>
          <p:nvPr>
            <p:ph type="sldNum" sz="quarter" idx="12"/>
          </p:nvPr>
        </p:nvSpPr>
        <p:spPr/>
        <p:txBody>
          <a:bodyPr/>
          <a:lstStyle>
            <a:lvl1pPr eaLnBrk="0" hangingPunct="0">
              <a:defRPr kumimoji="1" sz="2400" b="1" baseline="30000">
                <a:solidFill>
                  <a:schemeClr val="accent2"/>
                </a:solidFill>
                <a:latin typeface="Times New Roman" panose="02020603050405020304" pitchFamily="18" charset="0"/>
                <a:ea typeface="楷体_GB2312" pitchFamily="49" charset="-122"/>
              </a:defRPr>
            </a:lvl1pPr>
            <a:lvl2pPr marL="742950" indent="-285750" eaLnBrk="0" hangingPunct="0">
              <a:defRPr kumimoji="1" sz="2400" b="1" baseline="30000">
                <a:solidFill>
                  <a:schemeClr val="accent2"/>
                </a:solidFill>
                <a:latin typeface="Times New Roman" panose="02020603050405020304" pitchFamily="18" charset="0"/>
                <a:ea typeface="楷体_GB2312" pitchFamily="49" charset="-122"/>
              </a:defRPr>
            </a:lvl2pPr>
            <a:lvl3pPr marL="1143000" indent="-228600" eaLnBrk="0" hangingPunct="0">
              <a:defRPr kumimoji="1" sz="2400" b="1" baseline="30000">
                <a:solidFill>
                  <a:schemeClr val="accent2"/>
                </a:solidFill>
                <a:latin typeface="Times New Roman" panose="02020603050405020304" pitchFamily="18" charset="0"/>
                <a:ea typeface="楷体_GB2312" pitchFamily="49" charset="-122"/>
              </a:defRPr>
            </a:lvl3pPr>
            <a:lvl4pPr marL="1600200" indent="-228600" eaLnBrk="0" hangingPunct="0">
              <a:defRPr kumimoji="1" sz="2400" b="1" baseline="30000">
                <a:solidFill>
                  <a:schemeClr val="accent2"/>
                </a:solidFill>
                <a:latin typeface="Times New Roman" panose="02020603050405020304" pitchFamily="18" charset="0"/>
                <a:ea typeface="楷体_GB2312" pitchFamily="49" charset="-122"/>
              </a:defRPr>
            </a:lvl4pPr>
            <a:lvl5pPr marL="2057400" indent="-228600" eaLnBrk="0" hangingPunct="0">
              <a:defRPr kumimoji="1" sz="2400" b="1" baseline="30000">
                <a:solidFill>
                  <a:schemeClr val="accent2"/>
                </a:solidFill>
                <a:latin typeface="Times New Roman" panose="02020603050405020304" pitchFamily="18" charset="0"/>
                <a:ea typeface="楷体_GB2312" pitchFamily="49" charset="-122"/>
              </a:defRPr>
            </a:lvl5pPr>
            <a:lvl6pPr marL="25146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6pPr>
            <a:lvl7pPr marL="29718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7pPr>
            <a:lvl8pPr marL="34290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8pPr>
            <a:lvl9pPr marL="38862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9pPr>
          </a:lstStyle>
          <a:p>
            <a:pPr eaLnBrk="1" hangingPunct="1"/>
            <a:fld id="{6588D3DF-E2FD-401E-B5B4-D1339796EC11}" type="slidenum">
              <a:rPr lang="en-US" altLang="zh-CN" sz="1400" b="0" baseline="0">
                <a:solidFill>
                  <a:schemeClr val="tx1"/>
                </a:solidFill>
                <a:ea typeface="宋体" panose="02010600030101010101" pitchFamily="2" charset="-122"/>
              </a:rPr>
              <a:pPr eaLnBrk="1" hangingPunct="1"/>
              <a:t>69</a:t>
            </a:fld>
            <a:endParaRPr lang="en-US" altLang="zh-CN" sz="1400" b="0" baseline="0">
              <a:solidFill>
                <a:schemeClr val="tx1"/>
              </a:solidFill>
              <a:ea typeface="宋体" panose="02010600030101010101" pitchFamily="2" charset="-122"/>
            </a:endParaRPr>
          </a:p>
        </p:txBody>
      </p:sp>
    </p:spTree>
    <p:extLst>
      <p:ext uri="{BB962C8B-B14F-4D97-AF65-F5344CB8AC3E}">
        <p14:creationId xmlns:p14="http://schemas.microsoft.com/office/powerpoint/2010/main" val="33727601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a:xfrm>
                <a:off x="899592" y="1700808"/>
                <a:ext cx="7772400" cy="4114800"/>
              </a:xfrm>
            </p:spPr>
            <p:txBody>
              <a:bodyPr/>
              <a:lstStyle/>
              <a:p>
                <a:endParaRPr lang="zh-CN" altLang="en-US" dirty="0"/>
              </a:p>
              <a:p>
                <a:endParaRPr lang="en-US" altLang="zh-CN" sz="2800" dirty="0"/>
              </a:p>
              <a:p>
                <a:r>
                  <a:rPr lang="zh-CN" altLang="zh-CN" sz="2800" dirty="0"/>
                  <a:t>（</a:t>
                </a:r>
                <a:r>
                  <a:rPr lang="en-US" altLang="zh-CN" sz="2800" dirty="0"/>
                  <a:t>3.1.7</a:t>
                </a:r>
                <a:r>
                  <a:rPr lang="zh-CN" altLang="zh-CN" sz="2800" dirty="0"/>
                  <a:t>）式称为状态空间方程，其中，</a:t>
                </a:r>
                <a14:m>
                  <m:oMath xmlns:m="http://schemas.openxmlformats.org/officeDocument/2006/math">
                    <m:r>
                      <a:rPr lang="en-US" altLang="zh-CN" sz="2800" b="0" i="1" smtClean="0">
                        <a:latin typeface="Cambria Math"/>
                      </a:rPr>
                      <m:t>𝑋</m:t>
                    </m:r>
                    <m:r>
                      <a:rPr lang="en-US" altLang="zh-CN" sz="2800" b="0" i="1" smtClean="0">
                        <a:latin typeface="Cambria Math"/>
                      </a:rPr>
                      <m:t>=</m:t>
                    </m:r>
                    <m:sSup>
                      <m:sSupPr>
                        <m:ctrlPr>
                          <a:rPr lang="en-US" altLang="zh-CN" sz="2800" b="0" i="1" smtClean="0">
                            <a:latin typeface="Cambria Math" panose="02040503050406030204" pitchFamily="18" charset="0"/>
                          </a:rPr>
                        </m:ctrlPr>
                      </m:sSupPr>
                      <m:e>
                        <m:r>
                          <a:rPr lang="en-US" altLang="zh-CN" sz="2800" b="0" i="1" smtClean="0">
                            <a:latin typeface="Cambria Math"/>
                          </a:rPr>
                          <m:t>[</m:t>
                        </m:r>
                        <m:sSubSup>
                          <m:sSubSupPr>
                            <m:ctrlPr>
                              <a:rPr lang="en-US" altLang="zh-CN" sz="2800" b="0" i="1" smtClean="0">
                                <a:latin typeface="Cambria Math" panose="02040503050406030204" pitchFamily="18" charset="0"/>
                              </a:rPr>
                            </m:ctrlPr>
                          </m:sSubSupPr>
                          <m:e>
                            <m:r>
                              <a:rPr lang="en-US" altLang="zh-CN" sz="2800" b="0" i="1" smtClean="0">
                                <a:latin typeface="Cambria Math"/>
                              </a:rPr>
                              <m:t>𝑥</m:t>
                            </m:r>
                          </m:e>
                          <m:sub>
                            <m:r>
                              <a:rPr lang="en-US" altLang="zh-CN" sz="2800" b="0" i="1" smtClean="0">
                                <a:latin typeface="Cambria Math"/>
                              </a:rPr>
                              <m:t>1</m:t>
                            </m:r>
                          </m:sub>
                          <m:sup/>
                        </m:sSubSup>
                        <m:sSubSup>
                          <m:sSubSupPr>
                            <m:ctrlPr>
                              <a:rPr lang="en-US" altLang="zh-CN" sz="2800" i="1">
                                <a:latin typeface="Cambria Math" panose="02040503050406030204" pitchFamily="18" charset="0"/>
                              </a:rPr>
                            </m:ctrlPr>
                          </m:sSubSupPr>
                          <m:e>
                            <m:r>
                              <a:rPr lang="en-US" altLang="zh-CN" sz="2800" i="1">
                                <a:latin typeface="Cambria Math"/>
                              </a:rPr>
                              <m:t>𝑥</m:t>
                            </m:r>
                          </m:e>
                          <m:sub>
                            <m:r>
                              <a:rPr lang="en-US" altLang="zh-CN" sz="2800" b="0" i="1" smtClean="0">
                                <a:latin typeface="Cambria Math"/>
                              </a:rPr>
                              <m:t>2</m:t>
                            </m:r>
                          </m:sub>
                          <m:sup/>
                        </m:sSubSup>
                        <m:sSubSup>
                          <m:sSubSupPr>
                            <m:ctrlPr>
                              <a:rPr lang="en-US" altLang="zh-CN" sz="2800" i="1">
                                <a:latin typeface="Cambria Math" panose="02040503050406030204" pitchFamily="18" charset="0"/>
                              </a:rPr>
                            </m:ctrlPr>
                          </m:sSubSupPr>
                          <m:e>
                            <m:r>
                              <a:rPr lang="en-US" altLang="zh-CN" sz="2800" i="1" smtClean="0">
                                <a:latin typeface="Cambria Math"/>
                                <a:ea typeface="Cambria Math"/>
                              </a:rPr>
                              <m:t>⋯</m:t>
                            </m:r>
                            <m:r>
                              <a:rPr lang="en-US" altLang="zh-CN" sz="2800" i="1">
                                <a:latin typeface="Cambria Math"/>
                              </a:rPr>
                              <m:t>𝑥</m:t>
                            </m:r>
                          </m:e>
                          <m:sub>
                            <m:r>
                              <a:rPr lang="en-US" altLang="zh-CN" sz="2800" b="0" i="1" smtClean="0">
                                <a:latin typeface="Cambria Math"/>
                              </a:rPr>
                              <m:t>𝑛</m:t>
                            </m:r>
                          </m:sub>
                          <m:sup/>
                        </m:sSubSup>
                        <m:r>
                          <a:rPr lang="en-US" altLang="zh-CN" sz="2800" b="0" i="1" smtClean="0">
                            <a:latin typeface="Cambria Math"/>
                          </a:rPr>
                          <m:t>]</m:t>
                        </m:r>
                      </m:e>
                      <m:sup>
                        <m:r>
                          <a:rPr lang="en-US" altLang="zh-CN" sz="2800" b="0" i="1" smtClean="0">
                            <a:latin typeface="Cambria Math"/>
                          </a:rPr>
                          <m:t>𝑇</m:t>
                        </m:r>
                      </m:sup>
                    </m:sSup>
                  </m:oMath>
                </a14:m>
                <a:r>
                  <a:rPr lang="en-US" altLang="zh-CN" sz="2800" dirty="0"/>
                  <a:t> </a:t>
                </a:r>
                <a:r>
                  <a:rPr lang="zh-CN" altLang="zh-CN" sz="2800" dirty="0"/>
                  <a:t>为</a:t>
                </a:r>
                <a14:m>
                  <m:oMath xmlns:m="http://schemas.openxmlformats.org/officeDocument/2006/math">
                    <m:r>
                      <a:rPr lang="en-US" altLang="zh-CN" sz="2800" b="0" i="1" smtClean="0">
                        <a:latin typeface="Cambria Math"/>
                      </a:rPr>
                      <m:t>𝑛</m:t>
                    </m:r>
                  </m:oMath>
                </a14:m>
                <a:r>
                  <a:rPr lang="zh-CN" altLang="zh-CN" sz="2800" dirty="0"/>
                  <a:t>维状态</a:t>
                </a:r>
                <a:r>
                  <a:rPr lang="zh-CN" altLang="en-US" sz="2800" dirty="0"/>
                  <a:t>向</a:t>
                </a:r>
                <a:r>
                  <a:rPr lang="zh-CN" altLang="zh-CN" sz="2800" dirty="0"/>
                  <a:t>量，</a:t>
                </a:r>
                <a14:m>
                  <m:oMath xmlns:m="http://schemas.openxmlformats.org/officeDocument/2006/math">
                    <m:r>
                      <a:rPr lang="en-US" altLang="zh-CN" sz="2800" i="1">
                        <a:latin typeface="Cambria Math"/>
                      </a:rPr>
                      <m:t>𝑢</m:t>
                    </m:r>
                  </m:oMath>
                </a14:m>
                <a:r>
                  <a:rPr lang="zh-CN" altLang="zh-CN" sz="2800" dirty="0"/>
                  <a:t>是输入向量，</a:t>
                </a:r>
                <a14:m>
                  <m:oMath xmlns:m="http://schemas.openxmlformats.org/officeDocument/2006/math">
                    <m:r>
                      <a:rPr lang="en-US" altLang="zh-CN" sz="2800" b="0" i="1" smtClean="0">
                        <a:latin typeface="Cambria Math"/>
                      </a:rPr>
                      <m:t>𝑦</m:t>
                    </m:r>
                  </m:oMath>
                </a14:m>
                <a:r>
                  <a:rPr lang="zh-CN" altLang="zh-CN" sz="2800" dirty="0"/>
                  <a:t>为输出向量，</a:t>
                </a:r>
                <a14:m>
                  <m:oMath xmlns:m="http://schemas.openxmlformats.org/officeDocument/2006/math">
                    <m:r>
                      <a:rPr lang="en-US" altLang="zh-CN" sz="2800" b="0" i="1" smtClean="0">
                        <a:latin typeface="Cambria Math"/>
                      </a:rPr>
                      <m:t>𝐴</m:t>
                    </m:r>
                  </m:oMath>
                </a14:m>
                <a:r>
                  <a:rPr lang="zh-CN" altLang="zh-CN" sz="2800" dirty="0"/>
                  <a:t>为系统矩阵，</a:t>
                </a:r>
                <a:r>
                  <a:rPr lang="en-US" altLang="zh-CN" sz="2800" dirty="0"/>
                  <a:t> </a:t>
                </a:r>
                <a14:m>
                  <m:oMath xmlns:m="http://schemas.openxmlformats.org/officeDocument/2006/math">
                    <m:r>
                      <a:rPr lang="en-US" altLang="zh-CN" sz="2800" b="0" i="1" smtClean="0">
                        <a:latin typeface="Cambria Math"/>
                      </a:rPr>
                      <m:t>𝐵</m:t>
                    </m:r>
                  </m:oMath>
                </a14:m>
                <a:r>
                  <a:rPr lang="zh-CN" altLang="zh-CN" sz="2800" dirty="0"/>
                  <a:t>为输入矩阵，</a:t>
                </a:r>
                <a:r>
                  <a:rPr lang="en-US" altLang="zh-CN" sz="2800" dirty="0"/>
                  <a:t> </a:t>
                </a:r>
                <a14:m>
                  <m:oMath xmlns:m="http://schemas.openxmlformats.org/officeDocument/2006/math">
                    <m:r>
                      <a:rPr lang="en-US" altLang="zh-CN" sz="2800" b="0" i="1" smtClean="0">
                        <a:latin typeface="Cambria Math"/>
                      </a:rPr>
                      <m:t>𝐶</m:t>
                    </m:r>
                  </m:oMath>
                </a14:m>
                <a:r>
                  <a:rPr lang="zh-CN" altLang="zh-CN" sz="2800" dirty="0"/>
                  <a:t>为输出矩阵，</a:t>
                </a:r>
                <a:r>
                  <a:rPr lang="en-US" altLang="zh-CN" sz="2800" dirty="0"/>
                  <a:t> </a:t>
                </a:r>
                <a14:m>
                  <m:oMath xmlns:m="http://schemas.openxmlformats.org/officeDocument/2006/math">
                    <m:r>
                      <a:rPr lang="en-US" altLang="zh-CN" sz="2800" b="0" i="1" smtClean="0">
                        <a:latin typeface="Cambria Math"/>
                      </a:rPr>
                      <m:t>𝐷</m:t>
                    </m:r>
                  </m:oMath>
                </a14:m>
                <a:r>
                  <a:rPr lang="zh-CN" altLang="zh-CN" sz="2800" dirty="0"/>
                  <a:t>为直传矩阵。</a:t>
                </a:r>
              </a:p>
              <a:p>
                <a:r>
                  <a:rPr lang="zh-CN" altLang="zh-CN" sz="2800" dirty="0"/>
                  <a:t>（</a:t>
                </a:r>
                <a:r>
                  <a:rPr lang="en-US" altLang="zh-CN" sz="2800" dirty="0"/>
                  <a:t>3.1.7</a:t>
                </a:r>
                <a:r>
                  <a:rPr lang="zh-CN" altLang="zh-CN" sz="2800" dirty="0"/>
                  <a:t>）式所对应的外部模型为：</a:t>
                </a:r>
              </a:p>
              <a:p>
                <a:endParaRPr lang="zh-CN" altLang="en-US" dirty="0"/>
              </a:p>
            </p:txBody>
          </p:sp>
        </mc:Choice>
        <mc:Fallback>
          <p:sp>
            <p:nvSpPr>
              <p:cNvPr id="3" name="内容占位符 2"/>
              <p:cNvSpPr>
                <a:spLocks noGrp="1" noRot="1" noChangeAspect="1" noMove="1" noResize="1" noEditPoints="1" noAdjustHandles="1" noChangeArrowheads="1" noChangeShapeType="1" noTextEdit="1"/>
              </p:cNvSpPr>
              <p:nvPr>
                <p:ph idx="1"/>
              </p:nvPr>
            </p:nvSpPr>
            <p:spPr>
              <a:xfrm>
                <a:off x="899592" y="1700808"/>
                <a:ext cx="7772400" cy="4114800"/>
              </a:xfrm>
              <a:blipFill>
                <a:blip r:embed="rId2"/>
                <a:stretch>
                  <a:fillRect l="-392" r="-784"/>
                </a:stretch>
              </a:blipFill>
            </p:spPr>
            <p:txBody>
              <a:bodyPr/>
              <a:lstStyle/>
              <a:p>
                <a:r>
                  <a:rPr lang="zh-CN" altLang="en-US">
                    <a:noFill/>
                  </a:rPr>
                  <a:t> </a:t>
                </a:r>
              </a:p>
            </p:txBody>
          </p:sp>
        </mc:Fallback>
      </mc:AlternateContent>
      <p:sp>
        <p:nvSpPr>
          <p:cNvPr id="4" name="灯片编号占位符 3"/>
          <p:cNvSpPr>
            <a:spLocks noGrp="1"/>
          </p:cNvSpPr>
          <p:nvPr>
            <p:ph type="sldNum" sz="quarter" idx="12"/>
          </p:nvPr>
        </p:nvSpPr>
        <p:spPr/>
        <p:txBody>
          <a:bodyPr/>
          <a:lstStyle/>
          <a:p>
            <a:pPr>
              <a:defRPr/>
            </a:pPr>
            <a:fld id="{B5E95236-D0C1-4D31-8D61-5EF5DA33B082}" type="slidenum">
              <a:rPr lang="en-US" altLang="zh-CN" smtClean="0"/>
              <a:pPr>
                <a:defRPr/>
              </a:pPr>
              <a:t>7</a:t>
            </a:fld>
            <a:endParaRPr lang="en-US" altLang="zh-CN"/>
          </a:p>
        </p:txBody>
      </p:sp>
      <p:pic>
        <p:nvPicPr>
          <p:cNvPr id="78849" name="Picture 1" descr="C:\Users\DELL\AppData\Roaming\Tencent\Users\124558160\QQ\WinTemp\RichOle\AJE$W5$H@AP9NLR%UD[H~1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568" y="1844824"/>
            <a:ext cx="8352928" cy="950218"/>
          </a:xfrm>
          <a:prstGeom prst="rect">
            <a:avLst/>
          </a:prstGeom>
          <a:noFill/>
          <a:extLst>
            <a:ext uri="{909E8E84-426E-40DD-AFC4-6F175D3DCCD1}">
              <a14:hiddenFill xmlns:a14="http://schemas.microsoft.com/office/drawing/2010/main">
                <a:solidFill>
                  <a:srgbClr val="FFFFFF"/>
                </a:solidFill>
              </a14:hiddenFill>
            </a:ext>
          </a:extLst>
        </p:spPr>
      </p:pic>
      <p:pic>
        <p:nvPicPr>
          <p:cNvPr id="78850" name="Picture 2" descr="C:\Users\DELL\AppData\Roaming\Tencent\Users\124558160\QQ\WinTemp\RichOle\6X~MNFE833(SL)D4}_3`NBK.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87624" y="5229200"/>
            <a:ext cx="7560840" cy="4796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845908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1746" name="Object 9"/>
          <p:cNvGraphicFramePr>
            <a:graphicFrameLocks noChangeAspect="1"/>
          </p:cNvGraphicFramePr>
          <p:nvPr/>
        </p:nvGraphicFramePr>
        <p:xfrm>
          <a:off x="2916238" y="793750"/>
          <a:ext cx="2303462" cy="628650"/>
        </p:xfrm>
        <a:graphic>
          <a:graphicData uri="http://schemas.openxmlformats.org/presentationml/2006/ole">
            <mc:AlternateContent xmlns:mc="http://schemas.openxmlformats.org/markup-compatibility/2006">
              <mc:Choice xmlns:v="urn:schemas-microsoft-com:vml" Requires="v">
                <p:oleObj spid="_x0000_s31986" name="Equation" r:id="rId3" imgW="838200" imgH="228600" progId="Equation.DSMT4">
                  <p:embed/>
                </p:oleObj>
              </mc:Choice>
              <mc:Fallback>
                <p:oleObj name="Equation" r:id="rId3" imgW="838200" imgH="228600" progId="Equation.DSMT4">
                  <p:embed/>
                  <p:pic>
                    <p:nvPicPr>
                      <p:cNvPr id="31746" name="Object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16238" y="793750"/>
                        <a:ext cx="2303462" cy="628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1747" name="Object 8"/>
          <p:cNvGraphicFramePr>
            <a:graphicFrameLocks noChangeAspect="1"/>
          </p:cNvGraphicFramePr>
          <p:nvPr/>
        </p:nvGraphicFramePr>
        <p:xfrm>
          <a:off x="2916238" y="1370013"/>
          <a:ext cx="3529012" cy="495300"/>
        </p:xfrm>
        <a:graphic>
          <a:graphicData uri="http://schemas.openxmlformats.org/presentationml/2006/ole">
            <mc:AlternateContent xmlns:mc="http://schemas.openxmlformats.org/markup-compatibility/2006">
              <mc:Choice xmlns:v="urn:schemas-microsoft-com:vml" Requires="v">
                <p:oleObj spid="_x0000_s31987" name="Equation" r:id="rId5" imgW="1625600" imgH="228600" progId="Equation.DSMT4">
                  <p:embed/>
                </p:oleObj>
              </mc:Choice>
              <mc:Fallback>
                <p:oleObj name="Equation" r:id="rId5" imgW="1625600" imgH="228600" progId="Equation.DSMT4">
                  <p:embed/>
                  <p:pic>
                    <p:nvPicPr>
                      <p:cNvPr id="31747" name="Object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16238" y="1370013"/>
                        <a:ext cx="3529012"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1748" name="Object 7"/>
          <p:cNvGraphicFramePr>
            <a:graphicFrameLocks noChangeAspect="1"/>
          </p:cNvGraphicFramePr>
          <p:nvPr/>
        </p:nvGraphicFramePr>
        <p:xfrm>
          <a:off x="2916238" y="2451100"/>
          <a:ext cx="3598862" cy="514350"/>
        </p:xfrm>
        <a:graphic>
          <a:graphicData uri="http://schemas.openxmlformats.org/presentationml/2006/ole">
            <mc:AlternateContent xmlns:mc="http://schemas.openxmlformats.org/markup-compatibility/2006">
              <mc:Choice xmlns:v="urn:schemas-microsoft-com:vml" Requires="v">
                <p:oleObj spid="_x0000_s31988" name="Equation" r:id="rId7" imgW="1663700" imgH="241300" progId="Equation.DSMT4">
                  <p:embed/>
                </p:oleObj>
              </mc:Choice>
              <mc:Fallback>
                <p:oleObj name="Equation" r:id="rId7" imgW="1663700" imgH="241300" progId="Equation.DSMT4">
                  <p:embed/>
                  <p:pic>
                    <p:nvPicPr>
                      <p:cNvPr id="31748" name="Object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16238" y="2451100"/>
                        <a:ext cx="3598862"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1749" name="Object 6"/>
          <p:cNvGraphicFramePr>
            <a:graphicFrameLocks noChangeAspect="1"/>
          </p:cNvGraphicFramePr>
          <p:nvPr/>
        </p:nvGraphicFramePr>
        <p:xfrm>
          <a:off x="2339975" y="3027363"/>
          <a:ext cx="5976938" cy="1538287"/>
        </p:xfrm>
        <a:graphic>
          <a:graphicData uri="http://schemas.openxmlformats.org/presentationml/2006/ole">
            <mc:AlternateContent xmlns:mc="http://schemas.openxmlformats.org/markup-compatibility/2006">
              <mc:Choice xmlns:v="urn:schemas-microsoft-com:vml" Requires="v">
                <p:oleObj spid="_x0000_s31989" name="Equation" r:id="rId9" imgW="2921000" imgH="749300" progId="Equation.DSMT4">
                  <p:embed/>
                </p:oleObj>
              </mc:Choice>
              <mc:Fallback>
                <p:oleObj name="Equation" r:id="rId9" imgW="2921000" imgH="749300" progId="Equation.DSMT4">
                  <p:embed/>
                  <p:pic>
                    <p:nvPicPr>
                      <p:cNvPr id="31749" name="Object 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339975" y="3027363"/>
                        <a:ext cx="5976938" cy="1538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1750" name="Object 5"/>
          <p:cNvGraphicFramePr>
            <a:graphicFrameLocks noChangeAspect="1"/>
          </p:cNvGraphicFramePr>
          <p:nvPr>
            <p:extLst>
              <p:ext uri="{D42A27DB-BD31-4B8C-83A1-F6EECF244321}">
                <p14:modId xmlns:p14="http://schemas.microsoft.com/office/powerpoint/2010/main" val="1350129405"/>
              </p:ext>
            </p:extLst>
          </p:nvPr>
        </p:nvGraphicFramePr>
        <p:xfrm>
          <a:off x="2555875" y="4941168"/>
          <a:ext cx="4752975" cy="1031875"/>
        </p:xfrm>
        <a:graphic>
          <a:graphicData uri="http://schemas.openxmlformats.org/presentationml/2006/ole">
            <mc:AlternateContent xmlns:mc="http://schemas.openxmlformats.org/markup-compatibility/2006">
              <mc:Choice xmlns:v="urn:schemas-microsoft-com:vml" Requires="v">
                <p:oleObj spid="_x0000_s31990" name="Equation" r:id="rId11" imgW="1930400" imgH="419100" progId="Equation.DSMT4">
                  <p:embed/>
                </p:oleObj>
              </mc:Choice>
              <mc:Fallback>
                <p:oleObj name="Equation" r:id="rId11" imgW="1930400" imgH="419100" progId="Equation.DSMT4">
                  <p:embed/>
                  <p:pic>
                    <p:nvPicPr>
                      <p:cNvPr id="31750" name="Object 5"/>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555875" y="4941168"/>
                        <a:ext cx="4752975" cy="1031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1751" name="Object 4"/>
          <p:cNvGraphicFramePr>
            <a:graphicFrameLocks noChangeAspect="1"/>
          </p:cNvGraphicFramePr>
          <p:nvPr/>
        </p:nvGraphicFramePr>
        <p:xfrm>
          <a:off x="3276600" y="5835650"/>
          <a:ext cx="5472113" cy="977900"/>
        </p:xfrm>
        <a:graphic>
          <a:graphicData uri="http://schemas.openxmlformats.org/presentationml/2006/ole">
            <mc:AlternateContent xmlns:mc="http://schemas.openxmlformats.org/markup-compatibility/2006">
              <mc:Choice xmlns:v="urn:schemas-microsoft-com:vml" Requires="v">
                <p:oleObj spid="_x0000_s31991" name="Equation" r:id="rId13" imgW="2324100" imgH="393700" progId="Equation.DSMT4">
                  <p:embed/>
                </p:oleObj>
              </mc:Choice>
              <mc:Fallback>
                <p:oleObj name="Equation" r:id="rId13" imgW="2324100" imgH="393700" progId="Equation.DSMT4">
                  <p:embed/>
                  <p:pic>
                    <p:nvPicPr>
                      <p:cNvPr id="31751" name="Object 4"/>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276600" y="5835650"/>
                        <a:ext cx="5472113" cy="977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1752" name="Rectangle 10"/>
          <p:cNvSpPr>
            <a:spLocks noChangeArrowheads="1"/>
          </p:cNvSpPr>
          <p:nvPr/>
        </p:nvSpPr>
        <p:spPr bwMode="auto">
          <a:xfrm>
            <a:off x="-1548680" y="184577"/>
            <a:ext cx="6841306"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indent="2133600" algn="l"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400" i="1" baseline="0" dirty="0">
                <a:solidFill>
                  <a:srgbClr val="0D17D7"/>
                </a:solidFill>
                <a:latin typeface="宋体" panose="02010600030101010101" pitchFamily="2" charset="-122"/>
              </a:rPr>
              <a:t>r</a:t>
            </a:r>
            <a:r>
              <a:rPr lang="en-US" altLang="zh-CN" sz="2400" baseline="0" dirty="0">
                <a:solidFill>
                  <a:srgbClr val="0D17D7"/>
                </a:solidFill>
                <a:latin typeface="宋体" panose="02010600030101010101" pitchFamily="2" charset="-122"/>
              </a:rPr>
              <a:t>=2</a:t>
            </a:r>
            <a:r>
              <a:rPr lang="zh-CN" altLang="en-US" sz="2400" baseline="0" dirty="0">
                <a:solidFill>
                  <a:srgbClr val="0D17D7"/>
                </a:solidFill>
                <a:latin typeface="宋体" panose="02010600030101010101" pitchFamily="2" charset="-122"/>
              </a:rPr>
              <a:t>时，可以得到</a:t>
            </a:r>
          </a:p>
          <a:p>
            <a:pPr>
              <a:spcBef>
                <a:spcPct val="0"/>
              </a:spcBef>
              <a:buFontTx/>
              <a:buNone/>
            </a:pPr>
            <a:endParaRPr lang="en-US" altLang="zh-CN" sz="2400" baseline="0" dirty="0">
              <a:solidFill>
                <a:srgbClr val="0D17D7"/>
              </a:solidFill>
              <a:latin typeface="宋体" panose="02010600030101010101" pitchFamily="2" charset="-122"/>
            </a:endParaRPr>
          </a:p>
        </p:txBody>
      </p:sp>
      <p:sp>
        <p:nvSpPr>
          <p:cNvPr id="31753" name="Rectangle 12"/>
          <p:cNvSpPr>
            <a:spLocks noChangeArrowheads="1"/>
          </p:cNvSpPr>
          <p:nvPr/>
        </p:nvSpPr>
        <p:spPr bwMode="auto">
          <a:xfrm>
            <a:off x="-1620838" y="2014964"/>
            <a:ext cx="586090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indent="1981200" algn="l"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400" baseline="0" dirty="0">
                <a:solidFill>
                  <a:srgbClr val="0D17D7"/>
                </a:solidFill>
              </a:rPr>
              <a:t>而</a:t>
            </a:r>
            <a:r>
              <a:rPr lang="en-US" altLang="zh-CN" sz="2400" i="1" baseline="0" dirty="0">
                <a:solidFill>
                  <a:srgbClr val="0D17D7"/>
                </a:solidFill>
              </a:rPr>
              <a:t>k</a:t>
            </a:r>
            <a:r>
              <a:rPr lang="en-US" altLang="zh-CN" sz="2400" i="1" baseline="-25000" dirty="0">
                <a:solidFill>
                  <a:srgbClr val="0D17D7"/>
                </a:solidFill>
              </a:rPr>
              <a:t>2</a:t>
            </a:r>
            <a:r>
              <a:rPr lang="zh-CN" altLang="en-US" sz="2400" baseline="0" dirty="0">
                <a:solidFill>
                  <a:srgbClr val="0D17D7"/>
                </a:solidFill>
              </a:rPr>
              <a:t>可按二元函数展开成为</a:t>
            </a:r>
            <a:endParaRPr lang="zh-CN" altLang="en-US" sz="2400" baseline="0" dirty="0">
              <a:solidFill>
                <a:srgbClr val="0D17D7"/>
              </a:solidFill>
              <a:ea typeface="楷体_GB2312" pitchFamily="49" charset="-122"/>
            </a:endParaRPr>
          </a:p>
          <a:p>
            <a:pPr>
              <a:spcBef>
                <a:spcPct val="0"/>
              </a:spcBef>
              <a:buFontTx/>
              <a:buNone/>
            </a:pPr>
            <a:endParaRPr lang="en-US" altLang="zh-CN" sz="2400" baseline="0" dirty="0">
              <a:solidFill>
                <a:srgbClr val="0D17D7"/>
              </a:solidFill>
            </a:endParaRPr>
          </a:p>
        </p:txBody>
      </p:sp>
      <p:sp>
        <p:nvSpPr>
          <p:cNvPr id="31754" name="Rectangle 14"/>
          <p:cNvSpPr>
            <a:spLocks noChangeArrowheads="1"/>
          </p:cNvSpPr>
          <p:nvPr/>
        </p:nvSpPr>
        <p:spPr bwMode="auto">
          <a:xfrm>
            <a:off x="0" y="4666646"/>
            <a:ext cx="5541902"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kumimoji="1" sz="2400" b="1" baseline="30000">
                <a:solidFill>
                  <a:schemeClr val="accent2"/>
                </a:solidFill>
                <a:latin typeface="Times New Roman" panose="02020603050405020304" pitchFamily="18" charset="0"/>
                <a:ea typeface="楷体_GB2312" pitchFamily="49" charset="-122"/>
              </a:defRPr>
            </a:lvl1pPr>
            <a:lvl2pPr marL="742950" indent="-285750" eaLnBrk="0" hangingPunct="0">
              <a:defRPr kumimoji="1" sz="2400" b="1" baseline="30000">
                <a:solidFill>
                  <a:schemeClr val="accent2"/>
                </a:solidFill>
                <a:latin typeface="Times New Roman" panose="02020603050405020304" pitchFamily="18" charset="0"/>
                <a:ea typeface="楷体_GB2312" pitchFamily="49" charset="-122"/>
              </a:defRPr>
            </a:lvl2pPr>
            <a:lvl3pPr marL="1143000" indent="-228600" eaLnBrk="0" hangingPunct="0">
              <a:defRPr kumimoji="1" sz="2400" b="1" baseline="30000">
                <a:solidFill>
                  <a:schemeClr val="accent2"/>
                </a:solidFill>
                <a:latin typeface="Times New Roman" panose="02020603050405020304" pitchFamily="18" charset="0"/>
                <a:ea typeface="楷体_GB2312" pitchFamily="49" charset="-122"/>
              </a:defRPr>
            </a:lvl3pPr>
            <a:lvl4pPr marL="1600200" indent="-228600" eaLnBrk="0" hangingPunct="0">
              <a:defRPr kumimoji="1" sz="2400" b="1" baseline="30000">
                <a:solidFill>
                  <a:schemeClr val="accent2"/>
                </a:solidFill>
                <a:latin typeface="Times New Roman" panose="02020603050405020304" pitchFamily="18" charset="0"/>
                <a:ea typeface="楷体_GB2312" pitchFamily="49" charset="-122"/>
              </a:defRPr>
            </a:lvl4pPr>
            <a:lvl5pPr marL="2057400" indent="-228600" eaLnBrk="0" hangingPunct="0">
              <a:defRPr kumimoji="1" sz="2400" b="1" baseline="30000">
                <a:solidFill>
                  <a:schemeClr val="accent2"/>
                </a:solidFill>
                <a:latin typeface="Times New Roman" panose="02020603050405020304" pitchFamily="18" charset="0"/>
                <a:ea typeface="楷体_GB2312" pitchFamily="49" charset="-122"/>
              </a:defRPr>
            </a:lvl5pPr>
            <a:lvl6pPr marL="25146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6pPr>
            <a:lvl7pPr marL="29718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7pPr>
            <a:lvl8pPr marL="34290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8pPr>
            <a:lvl9pPr marL="38862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9pPr>
          </a:lstStyle>
          <a:p>
            <a:pPr eaLnBrk="1" hangingPunct="1"/>
            <a:r>
              <a:rPr lang="zh-CN" altLang="en-US" baseline="0" dirty="0">
                <a:solidFill>
                  <a:srgbClr val="0D17D7"/>
                </a:solidFill>
                <a:ea typeface="宋体" panose="02010600030101010101" pitchFamily="2" charset="-122"/>
              </a:rPr>
              <a:t>同样与式</a:t>
            </a:r>
            <a:r>
              <a:rPr lang="en-US" altLang="zh-CN" baseline="0" dirty="0">
                <a:solidFill>
                  <a:srgbClr val="0D17D7"/>
                </a:solidFill>
                <a:ea typeface="宋体" panose="02010600030101010101" pitchFamily="2" charset="-122"/>
              </a:rPr>
              <a:t>(3-5-12)</a:t>
            </a:r>
            <a:r>
              <a:rPr lang="zh-CN" altLang="en-US" baseline="0" dirty="0">
                <a:solidFill>
                  <a:srgbClr val="0D17D7"/>
                </a:solidFill>
                <a:ea typeface="宋体" panose="02010600030101010101" pitchFamily="2" charset="-122"/>
              </a:rPr>
              <a:t>比较，取二阶近似公式</a:t>
            </a:r>
          </a:p>
          <a:p>
            <a:pPr algn="l" eaLnBrk="1" hangingPunct="1">
              <a:spcBef>
                <a:spcPct val="0"/>
              </a:spcBef>
            </a:pPr>
            <a:endParaRPr lang="zh-CN" altLang="en-US" baseline="0" dirty="0">
              <a:solidFill>
                <a:srgbClr val="0D17D7"/>
              </a:solidFill>
              <a:ea typeface="宋体" panose="02010600030101010101" pitchFamily="2" charset="-122"/>
            </a:endParaRPr>
          </a:p>
          <a:p>
            <a:pPr algn="l" eaLnBrk="1" hangingPunct="1">
              <a:spcBef>
                <a:spcPct val="0"/>
              </a:spcBef>
            </a:pPr>
            <a:endParaRPr lang="zh-CN" altLang="en-US" baseline="0" dirty="0">
              <a:solidFill>
                <a:srgbClr val="0D17D7"/>
              </a:solidFill>
              <a:ea typeface="宋体" panose="02010600030101010101" pitchFamily="2" charset="-122"/>
            </a:endParaRPr>
          </a:p>
          <a:p>
            <a:pPr algn="l" eaLnBrk="1" hangingPunct="1">
              <a:spcBef>
                <a:spcPct val="0"/>
              </a:spcBef>
            </a:pPr>
            <a:r>
              <a:rPr lang="zh-CN" altLang="en-US" baseline="0" dirty="0">
                <a:solidFill>
                  <a:srgbClr val="0D17D7"/>
                </a:solidFill>
                <a:ea typeface="宋体" panose="02010600030101010101" pitchFamily="2" charset="-122"/>
              </a:rPr>
              <a:t>相比较，即得以下关系式</a:t>
            </a:r>
            <a:r>
              <a:rPr lang="en-US" altLang="zh-CN" baseline="0" dirty="0">
                <a:solidFill>
                  <a:srgbClr val="0D17D7"/>
                </a:solidFill>
                <a:ea typeface="宋体" panose="02010600030101010101" pitchFamily="2" charset="-122"/>
              </a:rPr>
              <a:t>:</a:t>
            </a:r>
          </a:p>
        </p:txBody>
      </p:sp>
      <p:sp>
        <p:nvSpPr>
          <p:cNvPr id="2" name="灯片编号占位符 1"/>
          <p:cNvSpPr>
            <a:spLocks noGrp="1"/>
          </p:cNvSpPr>
          <p:nvPr>
            <p:ph type="sldNum" sz="quarter" idx="12"/>
          </p:nvPr>
        </p:nvSpPr>
        <p:spPr/>
        <p:txBody>
          <a:bodyPr/>
          <a:lstStyle>
            <a:lvl1pPr eaLnBrk="0" hangingPunct="0">
              <a:defRPr kumimoji="1" sz="2400" b="1" baseline="30000">
                <a:solidFill>
                  <a:schemeClr val="accent2"/>
                </a:solidFill>
                <a:latin typeface="Times New Roman" panose="02020603050405020304" pitchFamily="18" charset="0"/>
                <a:ea typeface="楷体_GB2312" pitchFamily="49" charset="-122"/>
              </a:defRPr>
            </a:lvl1pPr>
            <a:lvl2pPr marL="742950" indent="-285750" eaLnBrk="0" hangingPunct="0">
              <a:defRPr kumimoji="1" sz="2400" b="1" baseline="30000">
                <a:solidFill>
                  <a:schemeClr val="accent2"/>
                </a:solidFill>
                <a:latin typeface="Times New Roman" panose="02020603050405020304" pitchFamily="18" charset="0"/>
                <a:ea typeface="楷体_GB2312" pitchFamily="49" charset="-122"/>
              </a:defRPr>
            </a:lvl2pPr>
            <a:lvl3pPr marL="1143000" indent="-228600" eaLnBrk="0" hangingPunct="0">
              <a:defRPr kumimoji="1" sz="2400" b="1" baseline="30000">
                <a:solidFill>
                  <a:schemeClr val="accent2"/>
                </a:solidFill>
                <a:latin typeface="Times New Roman" panose="02020603050405020304" pitchFamily="18" charset="0"/>
                <a:ea typeface="楷体_GB2312" pitchFamily="49" charset="-122"/>
              </a:defRPr>
            </a:lvl3pPr>
            <a:lvl4pPr marL="1600200" indent="-228600" eaLnBrk="0" hangingPunct="0">
              <a:defRPr kumimoji="1" sz="2400" b="1" baseline="30000">
                <a:solidFill>
                  <a:schemeClr val="accent2"/>
                </a:solidFill>
                <a:latin typeface="Times New Roman" panose="02020603050405020304" pitchFamily="18" charset="0"/>
                <a:ea typeface="楷体_GB2312" pitchFamily="49" charset="-122"/>
              </a:defRPr>
            </a:lvl4pPr>
            <a:lvl5pPr marL="2057400" indent="-228600" eaLnBrk="0" hangingPunct="0">
              <a:defRPr kumimoji="1" sz="2400" b="1" baseline="30000">
                <a:solidFill>
                  <a:schemeClr val="accent2"/>
                </a:solidFill>
                <a:latin typeface="Times New Roman" panose="02020603050405020304" pitchFamily="18" charset="0"/>
                <a:ea typeface="楷体_GB2312" pitchFamily="49" charset="-122"/>
              </a:defRPr>
            </a:lvl5pPr>
            <a:lvl6pPr marL="25146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6pPr>
            <a:lvl7pPr marL="29718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7pPr>
            <a:lvl8pPr marL="34290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8pPr>
            <a:lvl9pPr marL="38862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9pPr>
          </a:lstStyle>
          <a:p>
            <a:pPr eaLnBrk="1" hangingPunct="1"/>
            <a:fld id="{305FF10F-987C-4DA3-9930-27F4EF4E82EA}" type="slidenum">
              <a:rPr lang="en-US" altLang="zh-CN" sz="1400" b="0" baseline="0">
                <a:solidFill>
                  <a:schemeClr val="tx1"/>
                </a:solidFill>
                <a:ea typeface="宋体" panose="02010600030101010101" pitchFamily="2" charset="-122"/>
              </a:rPr>
              <a:pPr eaLnBrk="1" hangingPunct="1"/>
              <a:t>70</a:t>
            </a:fld>
            <a:endParaRPr lang="en-US" altLang="zh-CN" sz="1400" b="0" baseline="0">
              <a:solidFill>
                <a:schemeClr val="tx1"/>
              </a:solidFill>
              <a:ea typeface="宋体" panose="02010600030101010101" pitchFamily="2" charset="-122"/>
            </a:endParaRPr>
          </a:p>
        </p:txBody>
      </p:sp>
    </p:spTree>
    <p:extLst>
      <p:ext uri="{BB962C8B-B14F-4D97-AF65-F5344CB8AC3E}">
        <p14:creationId xmlns:p14="http://schemas.microsoft.com/office/powerpoint/2010/main" val="414715169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2770" name="Object 12"/>
          <p:cNvGraphicFramePr>
            <a:graphicFrameLocks noChangeAspect="1"/>
          </p:cNvGraphicFramePr>
          <p:nvPr>
            <p:extLst>
              <p:ext uri="{D42A27DB-BD31-4B8C-83A1-F6EECF244321}">
                <p14:modId xmlns:p14="http://schemas.microsoft.com/office/powerpoint/2010/main" val="453008241"/>
              </p:ext>
            </p:extLst>
          </p:nvPr>
        </p:nvGraphicFramePr>
        <p:xfrm>
          <a:off x="2198166" y="1412875"/>
          <a:ext cx="2733675" cy="684213"/>
        </p:xfrm>
        <a:graphic>
          <a:graphicData uri="http://schemas.openxmlformats.org/presentationml/2006/ole">
            <mc:AlternateContent xmlns:mc="http://schemas.openxmlformats.org/markup-compatibility/2006">
              <mc:Choice xmlns:v="urn:schemas-microsoft-com:vml" Requires="v">
                <p:oleObj spid="_x0000_s32998" name="Equation" r:id="rId3" imgW="914400" imgH="228600" progId="Equation.DSMT4">
                  <p:embed/>
                </p:oleObj>
              </mc:Choice>
              <mc:Fallback>
                <p:oleObj name="Equation" r:id="rId3" imgW="914400" imgH="228600" progId="Equation.DSMT4">
                  <p:embed/>
                  <p:pic>
                    <p:nvPicPr>
                      <p:cNvPr id="32770" name="Object 1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98166" y="1412875"/>
                        <a:ext cx="2733675" cy="684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2771" name="Object 11"/>
          <p:cNvGraphicFramePr>
            <a:graphicFrameLocks noChangeAspect="1"/>
          </p:cNvGraphicFramePr>
          <p:nvPr>
            <p:extLst>
              <p:ext uri="{D42A27DB-BD31-4B8C-83A1-F6EECF244321}">
                <p14:modId xmlns:p14="http://schemas.microsoft.com/office/powerpoint/2010/main" val="3335737645"/>
              </p:ext>
            </p:extLst>
          </p:nvPr>
        </p:nvGraphicFramePr>
        <p:xfrm>
          <a:off x="2268016" y="2133600"/>
          <a:ext cx="2016125" cy="550863"/>
        </p:xfrm>
        <a:graphic>
          <a:graphicData uri="http://schemas.openxmlformats.org/presentationml/2006/ole">
            <mc:AlternateContent xmlns:mc="http://schemas.openxmlformats.org/markup-compatibility/2006">
              <mc:Choice xmlns:v="urn:schemas-microsoft-com:vml" Requires="v">
                <p:oleObj spid="_x0000_s32999" name="Equation" r:id="rId5" imgW="838200" imgH="228600" progId="Equation.DSMT4">
                  <p:embed/>
                </p:oleObj>
              </mc:Choice>
              <mc:Fallback>
                <p:oleObj name="Equation" r:id="rId5" imgW="838200" imgH="228600" progId="Equation.DSMT4">
                  <p:embed/>
                  <p:pic>
                    <p:nvPicPr>
                      <p:cNvPr id="32771" name="Object 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68016" y="2133600"/>
                        <a:ext cx="2016125" cy="55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2772" name="Object 10"/>
          <p:cNvGraphicFramePr>
            <a:graphicFrameLocks noChangeAspect="1"/>
          </p:cNvGraphicFramePr>
          <p:nvPr>
            <p:extLst>
              <p:ext uri="{D42A27DB-BD31-4B8C-83A1-F6EECF244321}">
                <p14:modId xmlns:p14="http://schemas.microsoft.com/office/powerpoint/2010/main" val="2279669644"/>
              </p:ext>
            </p:extLst>
          </p:nvPr>
        </p:nvGraphicFramePr>
        <p:xfrm>
          <a:off x="2196579" y="2636838"/>
          <a:ext cx="3311525" cy="868362"/>
        </p:xfrm>
        <a:graphic>
          <a:graphicData uri="http://schemas.openxmlformats.org/presentationml/2006/ole">
            <mc:AlternateContent xmlns:mc="http://schemas.openxmlformats.org/markup-compatibility/2006">
              <mc:Choice xmlns:v="urn:schemas-microsoft-com:vml" Requires="v">
                <p:oleObj spid="_x0000_s33000" name="Equation" r:id="rId7" imgW="1485900" imgH="393700" progId="Equation.DSMT4">
                  <p:embed/>
                </p:oleObj>
              </mc:Choice>
              <mc:Fallback>
                <p:oleObj name="Equation" r:id="rId7" imgW="1485900" imgH="393700" progId="Equation.DSMT4">
                  <p:embed/>
                  <p:pic>
                    <p:nvPicPr>
                      <p:cNvPr id="32772" name="Object 1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196579" y="2636838"/>
                        <a:ext cx="3311525" cy="868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2773" name="Object 9"/>
          <p:cNvGraphicFramePr>
            <a:graphicFrameLocks noChangeAspect="1"/>
          </p:cNvGraphicFramePr>
          <p:nvPr>
            <p:extLst>
              <p:ext uri="{D42A27DB-BD31-4B8C-83A1-F6EECF244321}">
                <p14:modId xmlns:p14="http://schemas.microsoft.com/office/powerpoint/2010/main" val="3162776748"/>
              </p:ext>
            </p:extLst>
          </p:nvPr>
        </p:nvGraphicFramePr>
        <p:xfrm>
          <a:off x="2195934" y="4005263"/>
          <a:ext cx="3311525" cy="922337"/>
        </p:xfrm>
        <a:graphic>
          <a:graphicData uri="http://schemas.openxmlformats.org/presentationml/2006/ole">
            <mc:AlternateContent xmlns:mc="http://schemas.openxmlformats.org/markup-compatibility/2006">
              <mc:Choice xmlns:v="urn:schemas-microsoft-com:vml" Requires="v">
                <p:oleObj spid="_x0000_s33001" name="Equation" r:id="rId9" imgW="1396394" imgH="393529" progId="Equation.DSMT4">
                  <p:embed/>
                </p:oleObj>
              </mc:Choice>
              <mc:Fallback>
                <p:oleObj name="Equation" r:id="rId9" imgW="1396394" imgH="393529" progId="Equation.DSMT4">
                  <p:embed/>
                  <p:pic>
                    <p:nvPicPr>
                      <p:cNvPr id="32773" name="Object 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195934" y="4005263"/>
                        <a:ext cx="3311525" cy="922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2774" name="Object 8"/>
          <p:cNvGraphicFramePr>
            <a:graphicFrameLocks noChangeAspect="1"/>
          </p:cNvGraphicFramePr>
          <p:nvPr>
            <p:extLst>
              <p:ext uri="{D42A27DB-BD31-4B8C-83A1-F6EECF244321}">
                <p14:modId xmlns:p14="http://schemas.microsoft.com/office/powerpoint/2010/main" val="2683389740"/>
              </p:ext>
            </p:extLst>
          </p:nvPr>
        </p:nvGraphicFramePr>
        <p:xfrm>
          <a:off x="2195934" y="4868863"/>
          <a:ext cx="2233612" cy="609600"/>
        </p:xfrm>
        <a:graphic>
          <a:graphicData uri="http://schemas.openxmlformats.org/presentationml/2006/ole">
            <mc:AlternateContent xmlns:mc="http://schemas.openxmlformats.org/markup-compatibility/2006">
              <mc:Choice xmlns:v="urn:schemas-microsoft-com:vml" Requires="v">
                <p:oleObj spid="_x0000_s33002" name="Equation" r:id="rId11" imgW="838200" imgH="228600" progId="Equation.DSMT4">
                  <p:embed/>
                </p:oleObj>
              </mc:Choice>
              <mc:Fallback>
                <p:oleObj name="Equation" r:id="rId11" imgW="838200" imgH="228600" progId="Equation.DSMT4">
                  <p:embed/>
                  <p:pic>
                    <p:nvPicPr>
                      <p:cNvPr id="32774" name="Object 8"/>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195934" y="4868863"/>
                        <a:ext cx="2233612"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2775" name="Object 7"/>
          <p:cNvGraphicFramePr>
            <a:graphicFrameLocks noChangeAspect="1"/>
          </p:cNvGraphicFramePr>
          <p:nvPr>
            <p:extLst>
              <p:ext uri="{D42A27DB-BD31-4B8C-83A1-F6EECF244321}">
                <p14:modId xmlns:p14="http://schemas.microsoft.com/office/powerpoint/2010/main" val="3889875197"/>
              </p:ext>
            </p:extLst>
          </p:nvPr>
        </p:nvGraphicFramePr>
        <p:xfrm>
          <a:off x="2195934" y="5445125"/>
          <a:ext cx="4032250" cy="960438"/>
        </p:xfrm>
        <a:graphic>
          <a:graphicData uri="http://schemas.openxmlformats.org/presentationml/2006/ole">
            <mc:AlternateContent xmlns:mc="http://schemas.openxmlformats.org/markup-compatibility/2006">
              <mc:Choice xmlns:v="urn:schemas-microsoft-com:vml" Requires="v">
                <p:oleObj spid="_x0000_s33003" name="Equation" r:id="rId13" imgW="1637589" imgH="393529" progId="Equation.DSMT4">
                  <p:embed/>
                </p:oleObj>
              </mc:Choice>
              <mc:Fallback>
                <p:oleObj name="Equation" r:id="rId13" imgW="1637589" imgH="393529" progId="Equation.DSMT4">
                  <p:embed/>
                  <p:pic>
                    <p:nvPicPr>
                      <p:cNvPr id="32775" name="Object 7"/>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195934" y="5445125"/>
                        <a:ext cx="4032250" cy="960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2776" name="Rectangle 13"/>
          <p:cNvSpPr>
            <a:spLocks noChangeArrowheads="1"/>
          </p:cNvSpPr>
          <p:nvPr/>
        </p:nvSpPr>
        <p:spPr bwMode="auto">
          <a:xfrm>
            <a:off x="468313" y="326936"/>
            <a:ext cx="8207375"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indent="276225" algn="l"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400" baseline="0" dirty="0">
                <a:solidFill>
                  <a:srgbClr val="0D17D7"/>
                </a:solidFill>
              </a:rPr>
              <a:t>待定系数个数超过方程个数，必须先设定一个系数，然后即可求得其他系数。一般有以下几种取法：</a:t>
            </a:r>
            <a:endParaRPr lang="zh-CN" altLang="en-US" sz="2400" baseline="0" dirty="0">
              <a:solidFill>
                <a:srgbClr val="0D17D7"/>
              </a:solidFill>
              <a:ea typeface="楷体_GB2312" pitchFamily="49" charset="-122"/>
            </a:endParaRPr>
          </a:p>
          <a:p>
            <a:pPr>
              <a:spcBef>
                <a:spcPct val="0"/>
              </a:spcBef>
              <a:buFontTx/>
              <a:buNone/>
            </a:pPr>
            <a:r>
              <a:rPr lang="en-US" altLang="zh-CN" sz="2400" baseline="0" dirty="0">
                <a:solidFill>
                  <a:srgbClr val="0D17D7"/>
                </a:solidFill>
              </a:rPr>
              <a:t>1</a:t>
            </a:r>
            <a:r>
              <a:rPr lang="zh-CN" altLang="en-US" sz="2400" baseline="0" dirty="0">
                <a:solidFill>
                  <a:srgbClr val="0D17D7"/>
                </a:solidFill>
              </a:rPr>
              <a:t>）</a:t>
            </a:r>
            <a:r>
              <a:rPr lang="en-US" altLang="zh-CN" sz="2400" baseline="0" dirty="0">
                <a:solidFill>
                  <a:srgbClr val="0D17D7"/>
                </a:solidFill>
              </a:rPr>
              <a:t>a1=1/2</a:t>
            </a:r>
            <a:r>
              <a:rPr lang="zh-CN" altLang="en-US" sz="2400" baseline="0" dirty="0">
                <a:solidFill>
                  <a:srgbClr val="0D17D7"/>
                </a:solidFill>
              </a:rPr>
              <a:t>，</a:t>
            </a:r>
            <a:r>
              <a:rPr lang="en-US" altLang="zh-CN" sz="2400" baseline="0" dirty="0">
                <a:solidFill>
                  <a:srgbClr val="0D17D7"/>
                </a:solidFill>
              </a:rPr>
              <a:t>b1=0</a:t>
            </a:r>
            <a:r>
              <a:rPr lang="zh-CN" altLang="en-US" sz="2400" baseline="0" dirty="0">
                <a:solidFill>
                  <a:srgbClr val="0D17D7"/>
                </a:solidFill>
              </a:rPr>
              <a:t>，</a:t>
            </a:r>
            <a:r>
              <a:rPr lang="en-US" altLang="zh-CN" sz="2400" baseline="0" dirty="0">
                <a:solidFill>
                  <a:srgbClr val="0D17D7"/>
                </a:solidFill>
              </a:rPr>
              <a:t>b2=1</a:t>
            </a:r>
            <a:r>
              <a:rPr lang="zh-CN" altLang="en-US" sz="2400" baseline="0" dirty="0">
                <a:solidFill>
                  <a:srgbClr val="0D17D7"/>
                </a:solidFill>
              </a:rPr>
              <a:t>，</a:t>
            </a:r>
            <a:r>
              <a:rPr lang="en-US" altLang="zh-CN" sz="2400" baseline="0" dirty="0">
                <a:solidFill>
                  <a:srgbClr val="0D17D7"/>
                </a:solidFill>
              </a:rPr>
              <a:t>c2=1/2</a:t>
            </a:r>
            <a:r>
              <a:rPr lang="zh-CN" altLang="en-US" sz="2400" baseline="0" dirty="0">
                <a:solidFill>
                  <a:srgbClr val="0D17D7"/>
                </a:solidFill>
              </a:rPr>
              <a:t>时，则                        </a:t>
            </a:r>
          </a:p>
        </p:txBody>
      </p:sp>
      <p:sp>
        <p:nvSpPr>
          <p:cNvPr id="32777" name="Rectangle 16"/>
          <p:cNvSpPr>
            <a:spLocks noChangeArrowheads="1"/>
          </p:cNvSpPr>
          <p:nvPr/>
        </p:nvSpPr>
        <p:spPr bwMode="auto">
          <a:xfrm>
            <a:off x="-822839" y="3502968"/>
            <a:ext cx="804451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indent="1839913" algn="l"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400" baseline="0" dirty="0">
                <a:solidFill>
                  <a:srgbClr val="0D17D7"/>
                </a:solidFill>
                <a:latin typeface="宋体" panose="02010600030101010101" pitchFamily="2" charset="-122"/>
              </a:rPr>
              <a:t>2</a:t>
            </a:r>
            <a:r>
              <a:rPr lang="zh-CN" altLang="en-US" sz="2400" baseline="0" dirty="0">
                <a:solidFill>
                  <a:srgbClr val="0D17D7"/>
                </a:solidFill>
                <a:latin typeface="宋体" panose="02010600030101010101" pitchFamily="2" charset="-122"/>
              </a:rPr>
              <a:t>）</a:t>
            </a:r>
            <a:r>
              <a:rPr lang="en-US" altLang="zh-CN" sz="2400" baseline="0" dirty="0">
                <a:solidFill>
                  <a:srgbClr val="0D17D7"/>
                </a:solidFill>
                <a:latin typeface="宋体" panose="02010600030101010101" pitchFamily="2" charset="-122"/>
              </a:rPr>
              <a:t>a1=2/3</a:t>
            </a:r>
            <a:r>
              <a:rPr lang="zh-CN" altLang="en-US" sz="2400" baseline="0" dirty="0">
                <a:solidFill>
                  <a:srgbClr val="0D17D7"/>
                </a:solidFill>
                <a:latin typeface="宋体" panose="02010600030101010101" pitchFamily="2" charset="-122"/>
              </a:rPr>
              <a:t>，</a:t>
            </a:r>
            <a:r>
              <a:rPr lang="en-US" altLang="zh-CN" sz="2400" baseline="0" dirty="0">
                <a:solidFill>
                  <a:srgbClr val="0D17D7"/>
                </a:solidFill>
                <a:latin typeface="宋体" panose="02010600030101010101" pitchFamily="2" charset="-122"/>
              </a:rPr>
              <a:t>b1=1/4</a:t>
            </a:r>
            <a:r>
              <a:rPr lang="zh-CN" altLang="en-US" sz="2400" baseline="0" dirty="0">
                <a:solidFill>
                  <a:srgbClr val="0D17D7"/>
                </a:solidFill>
                <a:latin typeface="宋体" panose="02010600030101010101" pitchFamily="2" charset="-122"/>
              </a:rPr>
              <a:t>，</a:t>
            </a:r>
            <a:r>
              <a:rPr lang="en-US" altLang="zh-CN" sz="2400" baseline="0" dirty="0">
                <a:solidFill>
                  <a:srgbClr val="0D17D7"/>
                </a:solidFill>
                <a:latin typeface="宋体" panose="02010600030101010101" pitchFamily="2" charset="-122"/>
              </a:rPr>
              <a:t>b2=3/4</a:t>
            </a:r>
            <a:r>
              <a:rPr lang="zh-CN" altLang="en-US" sz="2400" baseline="0" dirty="0">
                <a:solidFill>
                  <a:srgbClr val="0D17D7"/>
                </a:solidFill>
                <a:latin typeface="宋体" panose="02010600030101010101" pitchFamily="2" charset="-122"/>
              </a:rPr>
              <a:t>，</a:t>
            </a:r>
            <a:r>
              <a:rPr lang="en-US" altLang="zh-CN" sz="2400" baseline="0" dirty="0">
                <a:solidFill>
                  <a:srgbClr val="0D17D7"/>
                </a:solidFill>
                <a:latin typeface="宋体" panose="02010600030101010101" pitchFamily="2" charset="-122"/>
              </a:rPr>
              <a:t>c2=2/3</a:t>
            </a:r>
            <a:r>
              <a:rPr lang="zh-CN" altLang="en-US" sz="2400" baseline="0" dirty="0">
                <a:solidFill>
                  <a:srgbClr val="0D17D7"/>
                </a:solidFill>
                <a:latin typeface="宋体" panose="02010600030101010101" pitchFamily="2" charset="-122"/>
              </a:rPr>
              <a:t>时，则</a:t>
            </a:r>
          </a:p>
        </p:txBody>
      </p:sp>
      <p:sp>
        <p:nvSpPr>
          <p:cNvPr id="32778" name="Rectangle 17"/>
          <p:cNvSpPr>
            <a:spLocks noChangeArrowheads="1"/>
          </p:cNvSpPr>
          <p:nvPr/>
        </p:nvSpPr>
        <p:spPr bwMode="auto">
          <a:xfrm>
            <a:off x="468313" y="369093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kumimoji="1" sz="2400" b="1" baseline="30000">
                <a:solidFill>
                  <a:schemeClr val="accent2"/>
                </a:solidFill>
                <a:latin typeface="Times New Roman" panose="02020603050405020304" pitchFamily="18" charset="0"/>
                <a:ea typeface="楷体_GB2312" pitchFamily="49" charset="-122"/>
              </a:defRPr>
            </a:lvl1pPr>
            <a:lvl2pPr marL="742950" indent="-285750" eaLnBrk="0" hangingPunct="0">
              <a:defRPr kumimoji="1" sz="2400" b="1" baseline="30000">
                <a:solidFill>
                  <a:schemeClr val="accent2"/>
                </a:solidFill>
                <a:latin typeface="Times New Roman" panose="02020603050405020304" pitchFamily="18" charset="0"/>
                <a:ea typeface="楷体_GB2312" pitchFamily="49" charset="-122"/>
              </a:defRPr>
            </a:lvl2pPr>
            <a:lvl3pPr marL="1143000" indent="-228600" eaLnBrk="0" hangingPunct="0">
              <a:defRPr kumimoji="1" sz="2400" b="1" baseline="30000">
                <a:solidFill>
                  <a:schemeClr val="accent2"/>
                </a:solidFill>
                <a:latin typeface="Times New Roman" panose="02020603050405020304" pitchFamily="18" charset="0"/>
                <a:ea typeface="楷体_GB2312" pitchFamily="49" charset="-122"/>
              </a:defRPr>
            </a:lvl3pPr>
            <a:lvl4pPr marL="1600200" indent="-228600" eaLnBrk="0" hangingPunct="0">
              <a:defRPr kumimoji="1" sz="2400" b="1" baseline="30000">
                <a:solidFill>
                  <a:schemeClr val="accent2"/>
                </a:solidFill>
                <a:latin typeface="Times New Roman" panose="02020603050405020304" pitchFamily="18" charset="0"/>
                <a:ea typeface="楷体_GB2312" pitchFamily="49" charset="-122"/>
              </a:defRPr>
            </a:lvl4pPr>
            <a:lvl5pPr marL="2057400" indent="-228600" eaLnBrk="0" hangingPunct="0">
              <a:defRPr kumimoji="1" sz="2400" b="1" baseline="30000">
                <a:solidFill>
                  <a:schemeClr val="accent2"/>
                </a:solidFill>
                <a:latin typeface="Times New Roman" panose="02020603050405020304" pitchFamily="18" charset="0"/>
                <a:ea typeface="楷体_GB2312" pitchFamily="49" charset="-122"/>
              </a:defRPr>
            </a:lvl5pPr>
            <a:lvl6pPr marL="25146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6pPr>
            <a:lvl7pPr marL="29718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7pPr>
            <a:lvl8pPr marL="34290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8pPr>
            <a:lvl9pPr marL="38862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9pPr>
          </a:lstStyle>
          <a:p>
            <a:pPr eaLnBrk="1" hangingPunct="1"/>
            <a:endParaRPr lang="zh-CN" altLang="en-US"/>
          </a:p>
        </p:txBody>
      </p:sp>
      <p:sp>
        <p:nvSpPr>
          <p:cNvPr id="2" name="灯片编号占位符 1"/>
          <p:cNvSpPr>
            <a:spLocks noGrp="1"/>
          </p:cNvSpPr>
          <p:nvPr>
            <p:ph type="sldNum" sz="quarter" idx="12"/>
          </p:nvPr>
        </p:nvSpPr>
        <p:spPr/>
        <p:txBody>
          <a:bodyPr/>
          <a:lstStyle>
            <a:lvl1pPr eaLnBrk="0" hangingPunct="0">
              <a:defRPr kumimoji="1" sz="2400" b="1" baseline="30000">
                <a:solidFill>
                  <a:schemeClr val="accent2"/>
                </a:solidFill>
                <a:latin typeface="Times New Roman" panose="02020603050405020304" pitchFamily="18" charset="0"/>
                <a:ea typeface="楷体_GB2312" pitchFamily="49" charset="-122"/>
              </a:defRPr>
            </a:lvl1pPr>
            <a:lvl2pPr marL="742950" indent="-285750" eaLnBrk="0" hangingPunct="0">
              <a:defRPr kumimoji="1" sz="2400" b="1" baseline="30000">
                <a:solidFill>
                  <a:schemeClr val="accent2"/>
                </a:solidFill>
                <a:latin typeface="Times New Roman" panose="02020603050405020304" pitchFamily="18" charset="0"/>
                <a:ea typeface="楷体_GB2312" pitchFamily="49" charset="-122"/>
              </a:defRPr>
            </a:lvl2pPr>
            <a:lvl3pPr marL="1143000" indent="-228600" eaLnBrk="0" hangingPunct="0">
              <a:defRPr kumimoji="1" sz="2400" b="1" baseline="30000">
                <a:solidFill>
                  <a:schemeClr val="accent2"/>
                </a:solidFill>
                <a:latin typeface="Times New Roman" panose="02020603050405020304" pitchFamily="18" charset="0"/>
                <a:ea typeface="楷体_GB2312" pitchFamily="49" charset="-122"/>
              </a:defRPr>
            </a:lvl3pPr>
            <a:lvl4pPr marL="1600200" indent="-228600" eaLnBrk="0" hangingPunct="0">
              <a:defRPr kumimoji="1" sz="2400" b="1" baseline="30000">
                <a:solidFill>
                  <a:schemeClr val="accent2"/>
                </a:solidFill>
                <a:latin typeface="Times New Roman" panose="02020603050405020304" pitchFamily="18" charset="0"/>
                <a:ea typeface="楷体_GB2312" pitchFamily="49" charset="-122"/>
              </a:defRPr>
            </a:lvl4pPr>
            <a:lvl5pPr marL="2057400" indent="-228600" eaLnBrk="0" hangingPunct="0">
              <a:defRPr kumimoji="1" sz="2400" b="1" baseline="30000">
                <a:solidFill>
                  <a:schemeClr val="accent2"/>
                </a:solidFill>
                <a:latin typeface="Times New Roman" panose="02020603050405020304" pitchFamily="18" charset="0"/>
                <a:ea typeface="楷体_GB2312" pitchFamily="49" charset="-122"/>
              </a:defRPr>
            </a:lvl5pPr>
            <a:lvl6pPr marL="25146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6pPr>
            <a:lvl7pPr marL="29718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7pPr>
            <a:lvl8pPr marL="34290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8pPr>
            <a:lvl9pPr marL="38862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9pPr>
          </a:lstStyle>
          <a:p>
            <a:pPr eaLnBrk="1" hangingPunct="1"/>
            <a:fld id="{0516971F-3D23-4DD0-9CB7-F0E8A05ADC3B}" type="slidenum">
              <a:rPr lang="en-US" altLang="zh-CN" sz="1400" b="0" baseline="0">
                <a:solidFill>
                  <a:schemeClr val="tx1"/>
                </a:solidFill>
                <a:ea typeface="宋体" panose="02010600030101010101" pitchFamily="2" charset="-122"/>
              </a:rPr>
              <a:pPr eaLnBrk="1" hangingPunct="1"/>
              <a:t>71</a:t>
            </a:fld>
            <a:endParaRPr lang="en-US" altLang="zh-CN" sz="1400" b="0" baseline="0">
              <a:solidFill>
                <a:schemeClr val="tx1"/>
              </a:solidFill>
              <a:ea typeface="宋体" panose="02010600030101010101" pitchFamily="2" charset="-122"/>
            </a:endParaRPr>
          </a:p>
        </p:txBody>
      </p:sp>
    </p:spTree>
    <p:extLst>
      <p:ext uri="{BB962C8B-B14F-4D97-AF65-F5344CB8AC3E}">
        <p14:creationId xmlns:p14="http://schemas.microsoft.com/office/powerpoint/2010/main" val="356899018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3794" name="Rectangle 4"/>
          <p:cNvSpPr>
            <a:spLocks noChangeArrowheads="1"/>
          </p:cNvSpPr>
          <p:nvPr/>
        </p:nvSpPr>
        <p:spPr bwMode="auto">
          <a:xfrm>
            <a:off x="395288" y="908050"/>
            <a:ext cx="5838825"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indent="1828800" algn="l"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400" baseline="0">
                <a:solidFill>
                  <a:srgbClr val="660066"/>
                </a:solidFill>
                <a:latin typeface="宋体" panose="02010600030101010101" pitchFamily="2" charset="-122"/>
              </a:rPr>
              <a:t>3</a:t>
            </a:r>
            <a:r>
              <a:rPr lang="zh-CN" altLang="en-US" sz="2400" baseline="0">
                <a:solidFill>
                  <a:srgbClr val="660066"/>
                </a:solidFill>
                <a:latin typeface="宋体" panose="02010600030101010101" pitchFamily="2" charset="-122"/>
              </a:rPr>
              <a:t>）</a:t>
            </a:r>
            <a:r>
              <a:rPr lang="en-US" altLang="zh-CN" sz="2400" baseline="0">
                <a:solidFill>
                  <a:srgbClr val="660066"/>
                </a:solidFill>
                <a:latin typeface="宋体" panose="02010600030101010101" pitchFamily="2" charset="-122"/>
              </a:rPr>
              <a:t>a1=1</a:t>
            </a:r>
            <a:r>
              <a:rPr lang="zh-CN" altLang="en-US" sz="2400" baseline="0">
                <a:solidFill>
                  <a:srgbClr val="660066"/>
                </a:solidFill>
                <a:latin typeface="宋体" panose="02010600030101010101" pitchFamily="2" charset="-122"/>
              </a:rPr>
              <a:t>，</a:t>
            </a:r>
            <a:r>
              <a:rPr lang="en-US" altLang="zh-CN" sz="2400" baseline="0">
                <a:solidFill>
                  <a:srgbClr val="660066"/>
                </a:solidFill>
                <a:latin typeface="宋体" panose="02010600030101010101" pitchFamily="2" charset="-122"/>
              </a:rPr>
              <a:t>b1=1/2</a:t>
            </a:r>
            <a:r>
              <a:rPr lang="zh-CN" altLang="en-US" sz="2400" baseline="0">
                <a:solidFill>
                  <a:srgbClr val="660066"/>
                </a:solidFill>
                <a:latin typeface="宋体" panose="02010600030101010101" pitchFamily="2" charset="-122"/>
              </a:rPr>
              <a:t>，</a:t>
            </a:r>
            <a:r>
              <a:rPr lang="en-US" altLang="zh-CN" sz="2400" baseline="0">
                <a:solidFill>
                  <a:srgbClr val="660066"/>
                </a:solidFill>
                <a:latin typeface="宋体" panose="02010600030101010101" pitchFamily="2" charset="-122"/>
              </a:rPr>
              <a:t>b2=1/2</a:t>
            </a:r>
            <a:r>
              <a:rPr lang="zh-CN" altLang="en-US" sz="2400" baseline="0">
                <a:solidFill>
                  <a:srgbClr val="660066"/>
                </a:solidFill>
                <a:latin typeface="宋体" panose="02010600030101010101" pitchFamily="2" charset="-122"/>
              </a:rPr>
              <a:t>，</a:t>
            </a:r>
            <a:r>
              <a:rPr lang="en-US" altLang="zh-CN" sz="2400" baseline="0">
                <a:solidFill>
                  <a:srgbClr val="660066"/>
                </a:solidFill>
                <a:latin typeface="宋体" panose="02010600030101010101" pitchFamily="2" charset="-122"/>
              </a:rPr>
              <a:t>c2=1</a:t>
            </a:r>
            <a:r>
              <a:rPr lang="zh-CN" altLang="en-US" sz="2400" baseline="0">
                <a:solidFill>
                  <a:srgbClr val="660066"/>
                </a:solidFill>
                <a:latin typeface="宋体" panose="02010600030101010101" pitchFamily="2" charset="-122"/>
              </a:rPr>
              <a:t>时，则</a:t>
            </a:r>
          </a:p>
          <a:p>
            <a:pPr>
              <a:spcBef>
                <a:spcPct val="0"/>
              </a:spcBef>
              <a:buFontTx/>
              <a:buNone/>
            </a:pPr>
            <a:endParaRPr lang="en-US" altLang="zh-CN" sz="2400" baseline="0">
              <a:solidFill>
                <a:srgbClr val="660066"/>
              </a:solidFill>
              <a:latin typeface="宋体" panose="02010600030101010101" pitchFamily="2" charset="-122"/>
            </a:endParaRPr>
          </a:p>
        </p:txBody>
      </p:sp>
      <p:graphicFrame>
        <p:nvGraphicFramePr>
          <p:cNvPr id="33795" name="Object 5"/>
          <p:cNvGraphicFramePr>
            <a:graphicFrameLocks noChangeAspect="1"/>
          </p:cNvGraphicFramePr>
          <p:nvPr/>
        </p:nvGraphicFramePr>
        <p:xfrm>
          <a:off x="2627313" y="1557338"/>
          <a:ext cx="3097212" cy="912812"/>
        </p:xfrm>
        <a:graphic>
          <a:graphicData uri="http://schemas.openxmlformats.org/presentationml/2006/ole">
            <mc:AlternateContent xmlns:mc="http://schemas.openxmlformats.org/markup-compatibility/2006">
              <mc:Choice xmlns:v="urn:schemas-microsoft-com:vml" Requires="v">
                <p:oleObj spid="_x0000_s33911" name="Equation" r:id="rId3" imgW="1320227" imgH="393529" progId="Equation.DSMT4">
                  <p:embed/>
                </p:oleObj>
              </mc:Choice>
              <mc:Fallback>
                <p:oleObj name="Equation" r:id="rId3" imgW="1320227" imgH="393529" progId="Equation.DSMT4">
                  <p:embed/>
                  <p:pic>
                    <p:nvPicPr>
                      <p:cNvPr id="33795"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27313" y="1557338"/>
                        <a:ext cx="3097212" cy="912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3796" name="Object 6"/>
          <p:cNvGraphicFramePr>
            <a:graphicFrameLocks noChangeAspect="1"/>
          </p:cNvGraphicFramePr>
          <p:nvPr/>
        </p:nvGraphicFramePr>
        <p:xfrm>
          <a:off x="2627313" y="2492375"/>
          <a:ext cx="2303462" cy="628650"/>
        </p:xfrm>
        <a:graphic>
          <a:graphicData uri="http://schemas.openxmlformats.org/presentationml/2006/ole">
            <mc:AlternateContent xmlns:mc="http://schemas.openxmlformats.org/markup-compatibility/2006">
              <mc:Choice xmlns:v="urn:schemas-microsoft-com:vml" Requires="v">
                <p:oleObj spid="_x0000_s33912" name="Equation" r:id="rId5" imgW="838200" imgH="228600" progId="Equation.DSMT4">
                  <p:embed/>
                </p:oleObj>
              </mc:Choice>
              <mc:Fallback>
                <p:oleObj name="Equation" r:id="rId5" imgW="838200" imgH="228600" progId="Equation.DSMT4">
                  <p:embed/>
                  <p:pic>
                    <p:nvPicPr>
                      <p:cNvPr id="33796"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27313" y="2492375"/>
                        <a:ext cx="2303462" cy="628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3797" name="Object 7"/>
          <p:cNvGraphicFramePr>
            <a:graphicFrameLocks noChangeAspect="1"/>
          </p:cNvGraphicFramePr>
          <p:nvPr/>
        </p:nvGraphicFramePr>
        <p:xfrm>
          <a:off x="2700338" y="3213100"/>
          <a:ext cx="3240087" cy="850900"/>
        </p:xfrm>
        <a:graphic>
          <a:graphicData uri="http://schemas.openxmlformats.org/presentationml/2006/ole">
            <mc:AlternateContent xmlns:mc="http://schemas.openxmlformats.org/markup-compatibility/2006">
              <mc:Choice xmlns:v="urn:schemas-microsoft-com:vml" Requires="v">
                <p:oleObj spid="_x0000_s33913" name="Equation" r:id="rId7" imgW="1485900" imgH="393700" progId="Equation.DSMT4">
                  <p:embed/>
                </p:oleObj>
              </mc:Choice>
              <mc:Fallback>
                <p:oleObj name="Equation" r:id="rId7" imgW="1485900" imgH="393700" progId="Equation.DSMT4">
                  <p:embed/>
                  <p:pic>
                    <p:nvPicPr>
                      <p:cNvPr id="33797" name="Object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00338" y="3213100"/>
                        <a:ext cx="3240087" cy="85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3798" name="Rectangle 8"/>
          <p:cNvSpPr>
            <a:spLocks noChangeArrowheads="1"/>
          </p:cNvSpPr>
          <p:nvPr/>
        </p:nvSpPr>
        <p:spPr bwMode="auto">
          <a:xfrm>
            <a:off x="250825" y="4362780"/>
            <a:ext cx="8353425" cy="11137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indent="304800" algn="l"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ct val="150000"/>
              </a:lnSpc>
              <a:spcBef>
                <a:spcPct val="0"/>
              </a:spcBef>
              <a:buFontTx/>
              <a:buNone/>
            </a:pPr>
            <a:r>
              <a:rPr lang="zh-CN" altLang="en-US" sz="2400" baseline="0" dirty="0">
                <a:solidFill>
                  <a:srgbClr val="0D17D7"/>
                </a:solidFill>
                <a:latin typeface="宋体" panose="02010600030101010101" pitchFamily="2" charset="-122"/>
              </a:rPr>
              <a:t>以上几种递推公式均成为二阶龙格</a:t>
            </a:r>
            <a:r>
              <a:rPr lang="en-US" altLang="zh-CN" sz="2400" baseline="0" dirty="0">
                <a:solidFill>
                  <a:srgbClr val="0D17D7"/>
                </a:solidFill>
                <a:latin typeface="宋体" panose="02010600030101010101" pitchFamily="2" charset="-122"/>
              </a:rPr>
              <a:t>-</a:t>
            </a:r>
            <a:r>
              <a:rPr lang="zh-CN" altLang="en-US" sz="2400" baseline="0" dirty="0">
                <a:solidFill>
                  <a:srgbClr val="0D17D7"/>
                </a:solidFill>
                <a:latin typeface="宋体" panose="02010600030101010101" pitchFamily="2" charset="-122"/>
              </a:rPr>
              <a:t>库塔公式，是较典型的几个常用算法。其中</a:t>
            </a:r>
            <a:r>
              <a:rPr lang="en-US" altLang="zh-CN" sz="2400" baseline="0" dirty="0">
                <a:solidFill>
                  <a:srgbClr val="0D17D7"/>
                </a:solidFill>
                <a:latin typeface="宋体" panose="02010600030101010101" pitchFamily="2" charset="-122"/>
              </a:rPr>
              <a:t>3</a:t>
            </a:r>
            <a:r>
              <a:rPr lang="zh-CN" altLang="en-US" sz="2400" baseline="0" dirty="0">
                <a:solidFill>
                  <a:srgbClr val="0D17D7"/>
                </a:solidFill>
                <a:latin typeface="宋体" panose="02010600030101010101" pitchFamily="2" charset="-122"/>
              </a:rPr>
              <a:t>）法又称为梯形法。</a:t>
            </a:r>
          </a:p>
        </p:txBody>
      </p:sp>
      <p:sp>
        <p:nvSpPr>
          <p:cNvPr id="2" name="灯片编号占位符 1"/>
          <p:cNvSpPr>
            <a:spLocks noGrp="1"/>
          </p:cNvSpPr>
          <p:nvPr>
            <p:ph type="sldNum" sz="quarter" idx="12"/>
          </p:nvPr>
        </p:nvSpPr>
        <p:spPr/>
        <p:txBody>
          <a:bodyPr/>
          <a:lstStyle>
            <a:lvl1pPr eaLnBrk="0" hangingPunct="0">
              <a:defRPr kumimoji="1" sz="2400" b="1" baseline="30000">
                <a:solidFill>
                  <a:schemeClr val="accent2"/>
                </a:solidFill>
                <a:latin typeface="Times New Roman" panose="02020603050405020304" pitchFamily="18" charset="0"/>
                <a:ea typeface="楷体_GB2312" pitchFamily="49" charset="-122"/>
              </a:defRPr>
            </a:lvl1pPr>
            <a:lvl2pPr marL="742950" indent="-285750" eaLnBrk="0" hangingPunct="0">
              <a:defRPr kumimoji="1" sz="2400" b="1" baseline="30000">
                <a:solidFill>
                  <a:schemeClr val="accent2"/>
                </a:solidFill>
                <a:latin typeface="Times New Roman" panose="02020603050405020304" pitchFamily="18" charset="0"/>
                <a:ea typeface="楷体_GB2312" pitchFamily="49" charset="-122"/>
              </a:defRPr>
            </a:lvl2pPr>
            <a:lvl3pPr marL="1143000" indent="-228600" eaLnBrk="0" hangingPunct="0">
              <a:defRPr kumimoji="1" sz="2400" b="1" baseline="30000">
                <a:solidFill>
                  <a:schemeClr val="accent2"/>
                </a:solidFill>
                <a:latin typeface="Times New Roman" panose="02020603050405020304" pitchFamily="18" charset="0"/>
                <a:ea typeface="楷体_GB2312" pitchFamily="49" charset="-122"/>
              </a:defRPr>
            </a:lvl3pPr>
            <a:lvl4pPr marL="1600200" indent="-228600" eaLnBrk="0" hangingPunct="0">
              <a:defRPr kumimoji="1" sz="2400" b="1" baseline="30000">
                <a:solidFill>
                  <a:schemeClr val="accent2"/>
                </a:solidFill>
                <a:latin typeface="Times New Roman" panose="02020603050405020304" pitchFamily="18" charset="0"/>
                <a:ea typeface="楷体_GB2312" pitchFamily="49" charset="-122"/>
              </a:defRPr>
            </a:lvl4pPr>
            <a:lvl5pPr marL="2057400" indent="-228600" eaLnBrk="0" hangingPunct="0">
              <a:defRPr kumimoji="1" sz="2400" b="1" baseline="30000">
                <a:solidFill>
                  <a:schemeClr val="accent2"/>
                </a:solidFill>
                <a:latin typeface="Times New Roman" panose="02020603050405020304" pitchFamily="18" charset="0"/>
                <a:ea typeface="楷体_GB2312" pitchFamily="49" charset="-122"/>
              </a:defRPr>
            </a:lvl5pPr>
            <a:lvl6pPr marL="25146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6pPr>
            <a:lvl7pPr marL="29718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7pPr>
            <a:lvl8pPr marL="34290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8pPr>
            <a:lvl9pPr marL="38862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9pPr>
          </a:lstStyle>
          <a:p>
            <a:pPr eaLnBrk="1" hangingPunct="1"/>
            <a:fld id="{F6962E23-C015-4715-8E0F-8F4E4471DEEE}" type="slidenum">
              <a:rPr lang="en-US" altLang="zh-CN" sz="1400" b="0" baseline="0">
                <a:solidFill>
                  <a:schemeClr val="tx1"/>
                </a:solidFill>
                <a:ea typeface="宋体" panose="02010600030101010101" pitchFamily="2" charset="-122"/>
              </a:rPr>
              <a:pPr eaLnBrk="1" hangingPunct="1"/>
              <a:t>72</a:t>
            </a:fld>
            <a:endParaRPr lang="en-US" altLang="zh-CN" sz="1400" b="0" baseline="0">
              <a:solidFill>
                <a:schemeClr val="tx1"/>
              </a:solidFill>
              <a:ea typeface="宋体" panose="02010600030101010101" pitchFamily="2" charset="-122"/>
            </a:endParaRPr>
          </a:p>
        </p:txBody>
      </p:sp>
    </p:spTree>
    <p:extLst>
      <p:ext uri="{BB962C8B-B14F-4D97-AF65-F5344CB8AC3E}">
        <p14:creationId xmlns:p14="http://schemas.microsoft.com/office/powerpoint/2010/main" val="151384934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4818" name="Object 5"/>
          <p:cNvGraphicFramePr>
            <a:graphicFrameLocks noChangeAspect="1"/>
          </p:cNvGraphicFramePr>
          <p:nvPr/>
        </p:nvGraphicFramePr>
        <p:xfrm>
          <a:off x="4427538" y="0"/>
          <a:ext cx="3889375" cy="3436938"/>
        </p:xfrm>
        <a:graphic>
          <a:graphicData uri="http://schemas.openxmlformats.org/presentationml/2006/ole">
            <mc:AlternateContent xmlns:mc="http://schemas.openxmlformats.org/markup-compatibility/2006">
              <mc:Choice xmlns:v="urn:schemas-microsoft-com:vml" Requires="v">
                <p:oleObj spid="_x0000_s34894" name="Equation" r:id="rId3" imgW="1638300" imgH="1447800" progId="Equation.DSMT4">
                  <p:embed/>
                </p:oleObj>
              </mc:Choice>
              <mc:Fallback>
                <p:oleObj name="Equation" r:id="rId3" imgW="1638300" imgH="1447800" progId="Equation.DSMT4">
                  <p:embed/>
                  <p:pic>
                    <p:nvPicPr>
                      <p:cNvPr id="34818"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27538" y="0"/>
                        <a:ext cx="3889375" cy="3436938"/>
                      </a:xfrm>
                      <a:prstGeom prst="rect">
                        <a:avLst/>
                      </a:prstGeom>
                      <a:solidFill>
                        <a:srgbClr val="FFFFCC"/>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4819" name="Object 4"/>
          <p:cNvGraphicFramePr>
            <a:graphicFrameLocks noChangeAspect="1"/>
          </p:cNvGraphicFramePr>
          <p:nvPr/>
        </p:nvGraphicFramePr>
        <p:xfrm>
          <a:off x="4427538" y="3357563"/>
          <a:ext cx="4176712" cy="3482975"/>
        </p:xfrm>
        <a:graphic>
          <a:graphicData uri="http://schemas.openxmlformats.org/presentationml/2006/ole">
            <mc:AlternateContent xmlns:mc="http://schemas.openxmlformats.org/markup-compatibility/2006">
              <mc:Choice xmlns:v="urn:schemas-microsoft-com:vml" Requires="v">
                <p:oleObj spid="_x0000_s34895" name="Equation" r:id="rId5" imgW="2006600" imgH="1676400" progId="Equation.DSMT4">
                  <p:embed/>
                </p:oleObj>
              </mc:Choice>
              <mc:Fallback>
                <p:oleObj name="Equation" r:id="rId5" imgW="2006600" imgH="1676400" progId="Equation.DSMT4">
                  <p:embed/>
                  <p:pic>
                    <p:nvPicPr>
                      <p:cNvPr id="34819"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27538" y="3357563"/>
                        <a:ext cx="4176712" cy="3482975"/>
                      </a:xfrm>
                      <a:prstGeom prst="rect">
                        <a:avLst/>
                      </a:prstGeom>
                      <a:solidFill>
                        <a:srgbClr val="CCECFF"/>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4820" name="Rectangle 6"/>
          <p:cNvSpPr>
            <a:spLocks noChangeArrowheads="1"/>
          </p:cNvSpPr>
          <p:nvPr/>
        </p:nvSpPr>
        <p:spPr bwMode="auto">
          <a:xfrm>
            <a:off x="-1981200" y="476250"/>
            <a:ext cx="62277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indent="2144713" algn="l"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400" i="1" baseline="0">
                <a:solidFill>
                  <a:srgbClr val="660066"/>
                </a:solidFill>
              </a:rPr>
              <a:t>r</a:t>
            </a:r>
            <a:r>
              <a:rPr lang="en-US" altLang="zh-CN" sz="2400" baseline="0">
                <a:solidFill>
                  <a:srgbClr val="660066"/>
                </a:solidFill>
              </a:rPr>
              <a:t>=3</a:t>
            </a:r>
            <a:r>
              <a:rPr lang="zh-CN" altLang="en-US" sz="2400" baseline="0">
                <a:solidFill>
                  <a:srgbClr val="660066"/>
                </a:solidFill>
              </a:rPr>
              <a:t>时，三阶龙格</a:t>
            </a:r>
            <a:r>
              <a:rPr lang="en-US" altLang="zh-CN" sz="2400" baseline="0">
                <a:solidFill>
                  <a:srgbClr val="660066"/>
                </a:solidFill>
              </a:rPr>
              <a:t>-</a:t>
            </a:r>
            <a:r>
              <a:rPr lang="zh-CN" altLang="en-US" sz="2400" baseline="0">
                <a:solidFill>
                  <a:srgbClr val="660066"/>
                </a:solidFill>
              </a:rPr>
              <a:t>库塔公式：</a:t>
            </a:r>
          </a:p>
        </p:txBody>
      </p:sp>
      <p:sp>
        <p:nvSpPr>
          <p:cNvPr id="34821" name="Rectangle 7"/>
          <p:cNvSpPr>
            <a:spLocks noChangeArrowheads="1"/>
          </p:cNvSpPr>
          <p:nvPr/>
        </p:nvSpPr>
        <p:spPr bwMode="auto">
          <a:xfrm>
            <a:off x="0" y="3357563"/>
            <a:ext cx="62055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indent="276225" algn="l" eaLnBrk="0" hangingPunct="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lgn="l"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lgn="l"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lgn="l"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lgn="l"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400" i="1" baseline="0">
                <a:solidFill>
                  <a:srgbClr val="660066"/>
                </a:solidFill>
              </a:rPr>
              <a:t>r</a:t>
            </a:r>
            <a:r>
              <a:rPr lang="en-US" altLang="zh-CN" sz="2400" baseline="0">
                <a:solidFill>
                  <a:srgbClr val="660066"/>
                </a:solidFill>
              </a:rPr>
              <a:t>=4</a:t>
            </a:r>
            <a:r>
              <a:rPr lang="zh-CN" altLang="en-US" sz="2400" baseline="0">
                <a:solidFill>
                  <a:srgbClr val="660066"/>
                </a:solidFill>
              </a:rPr>
              <a:t>时，四阶龙格</a:t>
            </a:r>
            <a:r>
              <a:rPr lang="en-US" altLang="zh-CN" sz="2400" baseline="0">
                <a:solidFill>
                  <a:srgbClr val="660066"/>
                </a:solidFill>
              </a:rPr>
              <a:t>-</a:t>
            </a:r>
            <a:r>
              <a:rPr lang="zh-CN" altLang="en-US" sz="2400" baseline="0">
                <a:solidFill>
                  <a:srgbClr val="660066"/>
                </a:solidFill>
              </a:rPr>
              <a:t>库塔公式：                        </a:t>
            </a:r>
          </a:p>
        </p:txBody>
      </p:sp>
      <p:sp>
        <p:nvSpPr>
          <p:cNvPr id="2" name="灯片编号占位符 1"/>
          <p:cNvSpPr>
            <a:spLocks noGrp="1"/>
          </p:cNvSpPr>
          <p:nvPr>
            <p:ph type="sldNum" sz="quarter" idx="12"/>
          </p:nvPr>
        </p:nvSpPr>
        <p:spPr/>
        <p:txBody>
          <a:bodyPr/>
          <a:lstStyle>
            <a:lvl1pPr eaLnBrk="0" hangingPunct="0">
              <a:defRPr kumimoji="1" sz="2400" b="1" baseline="30000">
                <a:solidFill>
                  <a:schemeClr val="accent2"/>
                </a:solidFill>
                <a:latin typeface="Times New Roman" panose="02020603050405020304" pitchFamily="18" charset="0"/>
                <a:ea typeface="楷体_GB2312" pitchFamily="49" charset="-122"/>
              </a:defRPr>
            </a:lvl1pPr>
            <a:lvl2pPr marL="742950" indent="-285750" eaLnBrk="0" hangingPunct="0">
              <a:defRPr kumimoji="1" sz="2400" b="1" baseline="30000">
                <a:solidFill>
                  <a:schemeClr val="accent2"/>
                </a:solidFill>
                <a:latin typeface="Times New Roman" panose="02020603050405020304" pitchFamily="18" charset="0"/>
                <a:ea typeface="楷体_GB2312" pitchFamily="49" charset="-122"/>
              </a:defRPr>
            </a:lvl2pPr>
            <a:lvl3pPr marL="1143000" indent="-228600" eaLnBrk="0" hangingPunct="0">
              <a:defRPr kumimoji="1" sz="2400" b="1" baseline="30000">
                <a:solidFill>
                  <a:schemeClr val="accent2"/>
                </a:solidFill>
                <a:latin typeface="Times New Roman" panose="02020603050405020304" pitchFamily="18" charset="0"/>
                <a:ea typeface="楷体_GB2312" pitchFamily="49" charset="-122"/>
              </a:defRPr>
            </a:lvl3pPr>
            <a:lvl4pPr marL="1600200" indent="-228600" eaLnBrk="0" hangingPunct="0">
              <a:defRPr kumimoji="1" sz="2400" b="1" baseline="30000">
                <a:solidFill>
                  <a:schemeClr val="accent2"/>
                </a:solidFill>
                <a:latin typeface="Times New Roman" panose="02020603050405020304" pitchFamily="18" charset="0"/>
                <a:ea typeface="楷体_GB2312" pitchFamily="49" charset="-122"/>
              </a:defRPr>
            </a:lvl4pPr>
            <a:lvl5pPr marL="2057400" indent="-228600" eaLnBrk="0" hangingPunct="0">
              <a:defRPr kumimoji="1" sz="2400" b="1" baseline="30000">
                <a:solidFill>
                  <a:schemeClr val="accent2"/>
                </a:solidFill>
                <a:latin typeface="Times New Roman" panose="02020603050405020304" pitchFamily="18" charset="0"/>
                <a:ea typeface="楷体_GB2312" pitchFamily="49" charset="-122"/>
              </a:defRPr>
            </a:lvl5pPr>
            <a:lvl6pPr marL="25146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6pPr>
            <a:lvl7pPr marL="29718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7pPr>
            <a:lvl8pPr marL="34290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8pPr>
            <a:lvl9pPr marL="38862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9pPr>
          </a:lstStyle>
          <a:p>
            <a:pPr eaLnBrk="1" hangingPunct="1"/>
            <a:fld id="{4D72F517-725A-4AEE-8887-69C3A9CD4C7E}" type="slidenum">
              <a:rPr lang="en-US" altLang="zh-CN" sz="1400" b="0" baseline="0">
                <a:solidFill>
                  <a:schemeClr val="tx1"/>
                </a:solidFill>
                <a:ea typeface="宋体" panose="02010600030101010101" pitchFamily="2" charset="-122"/>
              </a:rPr>
              <a:pPr eaLnBrk="1" hangingPunct="1"/>
              <a:t>73</a:t>
            </a:fld>
            <a:endParaRPr lang="en-US" altLang="zh-CN" sz="1400" b="0" baseline="0">
              <a:solidFill>
                <a:schemeClr val="tx1"/>
              </a:solidFill>
              <a:ea typeface="宋体" panose="02010600030101010101" pitchFamily="2" charset="-122"/>
            </a:endParaRPr>
          </a:p>
        </p:txBody>
      </p:sp>
    </p:spTree>
    <p:extLst>
      <p:ext uri="{BB962C8B-B14F-4D97-AF65-F5344CB8AC3E}">
        <p14:creationId xmlns:p14="http://schemas.microsoft.com/office/powerpoint/2010/main" val="248950777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a:xfrm>
            <a:off x="457200" y="381000"/>
            <a:ext cx="3733800" cy="609600"/>
          </a:xfrm>
          <a:gradFill rotWithShape="0">
            <a:gsLst>
              <a:gs pos="0">
                <a:srgbClr val="005CBF"/>
              </a:gs>
              <a:gs pos="12500">
                <a:srgbClr val="0087E6"/>
              </a:gs>
              <a:gs pos="37500">
                <a:srgbClr val="21D6E0"/>
              </a:gs>
              <a:gs pos="50000">
                <a:srgbClr val="03D4A8"/>
              </a:gs>
              <a:gs pos="62500">
                <a:srgbClr val="21D6E0"/>
              </a:gs>
              <a:gs pos="87500">
                <a:srgbClr val="0087E6"/>
              </a:gs>
              <a:gs pos="100000">
                <a:srgbClr val="005CBF"/>
              </a:gs>
            </a:gsLst>
            <a:lin ang="5400000" scaled="1"/>
          </a:gradFill>
          <a:scene3d>
            <a:camera prst="legacyObliqueTopRight"/>
            <a:lightRig rig="legacyFlat3" dir="b"/>
          </a:scene3d>
          <a:sp3d extrusionH="227000" prstMaterial="legacyMatte">
            <a:bevelT w="13500" h="13500" prst="angle"/>
            <a:bevelB w="13500" h="13500" prst="angle"/>
            <a:extrusionClr>
              <a:srgbClr val="03D4A8"/>
            </a:extrusionClr>
            <a:contourClr>
              <a:srgbClr val="005CBF"/>
            </a:contourClr>
          </a:sp3d>
        </p:spPr>
        <p:txBody>
          <a:bodyPr>
            <a:flatTx/>
          </a:bodyPr>
          <a:lstStyle/>
          <a:p>
            <a:pPr algn="l" eaLnBrk="1" hangingPunct="1"/>
            <a:r>
              <a:rPr lang="en-US" altLang="zh-CN" sz="3200" b="1">
                <a:solidFill>
                  <a:srgbClr val="FF0066"/>
                </a:solidFill>
                <a:ea typeface="楷体_GB2312" pitchFamily="49" charset="-122"/>
              </a:rPr>
              <a:t>4</a:t>
            </a:r>
            <a:r>
              <a:rPr lang="zh-CN" altLang="en-US" sz="3200" b="1">
                <a:solidFill>
                  <a:srgbClr val="FF0066"/>
                </a:solidFill>
                <a:ea typeface="楷体_GB2312" pitchFamily="49" charset="-122"/>
              </a:rPr>
              <a:t>阶</a:t>
            </a:r>
            <a:r>
              <a:rPr lang="en-US" altLang="zh-CN" sz="3200" b="1">
                <a:solidFill>
                  <a:srgbClr val="FF0066"/>
                </a:solidFill>
                <a:ea typeface="楷体_GB2312" pitchFamily="49" charset="-122"/>
              </a:rPr>
              <a:t>RK</a:t>
            </a:r>
            <a:r>
              <a:rPr lang="zh-CN" altLang="en-US" sz="3200" b="1">
                <a:solidFill>
                  <a:srgbClr val="FF0066"/>
                </a:solidFill>
                <a:ea typeface="楷体_GB2312" pitchFamily="49" charset="-122"/>
              </a:rPr>
              <a:t>法公式特点</a:t>
            </a:r>
          </a:p>
        </p:txBody>
      </p:sp>
      <p:sp>
        <p:nvSpPr>
          <p:cNvPr id="35843" name="Rectangle 5"/>
          <p:cNvSpPr>
            <a:spLocks noGrp="1" noChangeArrowheads="1"/>
          </p:cNvSpPr>
          <p:nvPr>
            <p:ph type="body" idx="1"/>
          </p:nvPr>
        </p:nvSpPr>
        <p:spPr>
          <a:xfrm>
            <a:off x="685800" y="3733800"/>
            <a:ext cx="7772400" cy="2514600"/>
          </a:xfrm>
          <a:noFill/>
        </p:spPr>
        <p:txBody>
          <a:bodyPr/>
          <a:lstStyle/>
          <a:p>
            <a:pPr eaLnBrk="1" hangingPunct="1">
              <a:buFontTx/>
              <a:buNone/>
            </a:pPr>
            <a:r>
              <a:rPr lang="zh-CN" altLang="en-US" sz="2800" b="1" dirty="0">
                <a:latin typeface="楷体_GB2312" pitchFamily="49" charset="-122"/>
                <a:ea typeface="楷体_GB2312" pitchFamily="49" charset="-122"/>
              </a:rPr>
              <a:t>截断误差为</a:t>
            </a:r>
            <a:r>
              <a:rPr lang="en-US" altLang="zh-CN" sz="2800" b="1" dirty="0">
                <a:latin typeface="楷体_GB2312" pitchFamily="49" charset="-122"/>
                <a:ea typeface="楷体_GB2312" pitchFamily="49" charset="-122"/>
              </a:rPr>
              <a:t>o(h</a:t>
            </a:r>
            <a:r>
              <a:rPr lang="en-US" altLang="zh-CN" sz="2800" b="1" baseline="30000" dirty="0">
                <a:latin typeface="楷体_GB2312" pitchFamily="49" charset="-122"/>
                <a:ea typeface="楷体_GB2312" pitchFamily="49" charset="-122"/>
              </a:rPr>
              <a:t>5</a:t>
            </a:r>
            <a:r>
              <a:rPr lang="en-US" altLang="zh-CN" sz="2800" b="1" dirty="0">
                <a:latin typeface="楷体_GB2312" pitchFamily="49" charset="-122"/>
                <a:ea typeface="楷体_GB2312" pitchFamily="49" charset="-122"/>
              </a:rPr>
              <a:t>)</a:t>
            </a:r>
            <a:r>
              <a:rPr lang="zh-CN" altLang="en-US" sz="2800" b="1" dirty="0">
                <a:latin typeface="楷体_GB2312" pitchFamily="49" charset="-122"/>
                <a:ea typeface="楷体_GB2312" pitchFamily="49" charset="-122"/>
              </a:rPr>
              <a:t>。此</a:t>
            </a:r>
            <a:r>
              <a:rPr lang="en-US" altLang="zh-CN" sz="2800" b="1" dirty="0">
                <a:latin typeface="楷体_GB2312" pitchFamily="49" charset="-122"/>
                <a:ea typeface="楷体_GB2312" pitchFamily="49" charset="-122"/>
              </a:rPr>
              <a:t>4</a:t>
            </a:r>
            <a:r>
              <a:rPr lang="zh-CN" altLang="en-US" sz="2800" b="1" dirty="0">
                <a:latin typeface="楷体_GB2312" pitchFamily="49" charset="-122"/>
                <a:ea typeface="楷体_GB2312" pitchFamily="49" charset="-122"/>
              </a:rPr>
              <a:t>阶</a:t>
            </a:r>
            <a:r>
              <a:rPr lang="en-US" altLang="zh-CN" sz="2800" b="1" dirty="0">
                <a:latin typeface="楷体_GB2312" pitchFamily="49" charset="-122"/>
                <a:ea typeface="楷体_GB2312" pitchFamily="49" charset="-122"/>
              </a:rPr>
              <a:t>RK</a:t>
            </a:r>
            <a:r>
              <a:rPr lang="zh-CN" altLang="en-US" sz="2800" b="1" dirty="0">
                <a:latin typeface="楷体_GB2312" pitchFamily="49" charset="-122"/>
                <a:ea typeface="楷体_GB2312" pitchFamily="49" charset="-122"/>
              </a:rPr>
              <a:t>法是数值仿真中最常用的一种方法，计算精度较高，但每步需要对</a:t>
            </a:r>
            <a:r>
              <a:rPr lang="en-US" altLang="zh-CN" sz="2800" b="1" dirty="0">
                <a:latin typeface="楷体_GB2312" pitchFamily="49" charset="-122"/>
                <a:ea typeface="楷体_GB2312" pitchFamily="49" charset="-122"/>
              </a:rPr>
              <a:t>f</a:t>
            </a:r>
            <a:r>
              <a:rPr lang="zh-CN" altLang="en-US" sz="2800" b="1" dirty="0">
                <a:latin typeface="楷体_GB2312" pitchFamily="49" charset="-122"/>
                <a:ea typeface="楷体_GB2312" pitchFamily="49" charset="-122"/>
              </a:rPr>
              <a:t>进行</a:t>
            </a:r>
            <a:r>
              <a:rPr lang="en-US" altLang="zh-CN" sz="2800" b="1" dirty="0">
                <a:latin typeface="楷体_GB2312" pitchFamily="49" charset="-122"/>
                <a:ea typeface="楷体_GB2312" pitchFamily="49" charset="-122"/>
              </a:rPr>
              <a:t>4</a:t>
            </a:r>
            <a:r>
              <a:rPr lang="zh-CN" altLang="en-US" sz="2800" b="1" dirty="0">
                <a:latin typeface="楷体_GB2312" pitchFamily="49" charset="-122"/>
                <a:ea typeface="楷体_GB2312" pitchFamily="49" charset="-122"/>
              </a:rPr>
              <a:t>次计算，因而计算量稍大。</a:t>
            </a:r>
          </a:p>
          <a:p>
            <a:pPr eaLnBrk="1" hangingPunct="1">
              <a:buFontTx/>
              <a:buNone/>
            </a:pPr>
            <a:r>
              <a:rPr lang="zh-CN" altLang="en-US" sz="2800" b="1" dirty="0">
                <a:latin typeface="楷体_GB2312" pitchFamily="49" charset="-122"/>
                <a:ea typeface="楷体_GB2312" pitchFamily="49" charset="-122"/>
              </a:rPr>
              <a:t>通常仿真中比较不同算法的计算精度时，常以</a:t>
            </a:r>
            <a:r>
              <a:rPr lang="en-US" altLang="zh-CN" sz="2800" b="1" dirty="0">
                <a:latin typeface="楷体_GB2312" pitchFamily="49" charset="-122"/>
                <a:ea typeface="楷体_GB2312" pitchFamily="49" charset="-122"/>
              </a:rPr>
              <a:t>4</a:t>
            </a:r>
            <a:r>
              <a:rPr lang="zh-CN" altLang="en-US" sz="2800" b="1" dirty="0">
                <a:latin typeface="楷体_GB2312" pitchFamily="49" charset="-122"/>
                <a:ea typeface="楷体_GB2312" pitchFamily="49" charset="-122"/>
              </a:rPr>
              <a:t>阶</a:t>
            </a:r>
            <a:r>
              <a:rPr lang="en-US" altLang="zh-CN" sz="2800" b="1" dirty="0">
                <a:latin typeface="楷体_GB2312" pitchFamily="49" charset="-122"/>
                <a:ea typeface="楷体_GB2312" pitchFamily="49" charset="-122"/>
              </a:rPr>
              <a:t>RK</a:t>
            </a:r>
            <a:r>
              <a:rPr lang="zh-CN" altLang="en-US" sz="2800" b="1" dirty="0">
                <a:latin typeface="楷体_GB2312" pitchFamily="49" charset="-122"/>
                <a:ea typeface="楷体_GB2312" pitchFamily="49" charset="-122"/>
              </a:rPr>
              <a:t>法的计算结果作为标准。</a:t>
            </a:r>
          </a:p>
        </p:txBody>
      </p:sp>
      <p:sp>
        <p:nvSpPr>
          <p:cNvPr id="35844" name="Text Box 6"/>
          <p:cNvSpPr txBox="1">
            <a:spLocks noChangeArrowheads="1"/>
          </p:cNvSpPr>
          <p:nvPr/>
        </p:nvSpPr>
        <p:spPr bwMode="auto">
          <a:xfrm>
            <a:off x="1066800" y="1295400"/>
            <a:ext cx="7369175" cy="2227263"/>
          </a:xfrm>
          <a:prstGeom prst="rect">
            <a:avLst/>
          </a:prstGeom>
          <a:solidFill>
            <a:srgbClr val="FFFFCC"/>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FFFFCC"/>
            </a:extrusionClr>
            <a:contourClr>
              <a:srgbClr val="FFFFCC"/>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flatTx/>
          </a:bodyPr>
          <a:lstStyle>
            <a:lvl1pPr eaLnBrk="0" hangingPunct="0">
              <a:defRPr kumimoji="1" sz="2400" b="1" baseline="30000">
                <a:solidFill>
                  <a:schemeClr val="accent2"/>
                </a:solidFill>
                <a:latin typeface="Times New Roman" panose="02020603050405020304" pitchFamily="18" charset="0"/>
                <a:ea typeface="楷体_GB2312" pitchFamily="49" charset="-122"/>
              </a:defRPr>
            </a:lvl1pPr>
            <a:lvl2pPr marL="742950" indent="-285750" eaLnBrk="0" hangingPunct="0">
              <a:defRPr kumimoji="1" sz="2400" b="1" baseline="30000">
                <a:solidFill>
                  <a:schemeClr val="accent2"/>
                </a:solidFill>
                <a:latin typeface="Times New Roman" panose="02020603050405020304" pitchFamily="18" charset="0"/>
                <a:ea typeface="楷体_GB2312" pitchFamily="49" charset="-122"/>
              </a:defRPr>
            </a:lvl2pPr>
            <a:lvl3pPr marL="1143000" indent="-228600" eaLnBrk="0" hangingPunct="0">
              <a:defRPr kumimoji="1" sz="2400" b="1" baseline="30000">
                <a:solidFill>
                  <a:schemeClr val="accent2"/>
                </a:solidFill>
                <a:latin typeface="Times New Roman" panose="02020603050405020304" pitchFamily="18" charset="0"/>
                <a:ea typeface="楷体_GB2312" pitchFamily="49" charset="-122"/>
              </a:defRPr>
            </a:lvl3pPr>
            <a:lvl4pPr marL="1600200" indent="-228600" eaLnBrk="0" hangingPunct="0">
              <a:defRPr kumimoji="1" sz="2400" b="1" baseline="30000">
                <a:solidFill>
                  <a:schemeClr val="accent2"/>
                </a:solidFill>
                <a:latin typeface="Times New Roman" panose="02020603050405020304" pitchFamily="18" charset="0"/>
                <a:ea typeface="楷体_GB2312" pitchFamily="49" charset="-122"/>
              </a:defRPr>
            </a:lvl4pPr>
            <a:lvl5pPr marL="2057400" indent="-228600" eaLnBrk="0" hangingPunct="0">
              <a:defRPr kumimoji="1" sz="2400" b="1" baseline="30000">
                <a:solidFill>
                  <a:schemeClr val="accent2"/>
                </a:solidFill>
                <a:latin typeface="Times New Roman" panose="02020603050405020304" pitchFamily="18" charset="0"/>
                <a:ea typeface="楷体_GB2312" pitchFamily="49" charset="-122"/>
              </a:defRPr>
            </a:lvl5pPr>
            <a:lvl6pPr marL="25146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6pPr>
            <a:lvl7pPr marL="29718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7pPr>
            <a:lvl8pPr marL="34290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8pPr>
            <a:lvl9pPr marL="38862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9pPr>
          </a:lstStyle>
          <a:p>
            <a:pPr algn="l" eaLnBrk="1" hangingPunct="1">
              <a:spcBef>
                <a:spcPct val="0"/>
              </a:spcBef>
            </a:pPr>
            <a:r>
              <a:rPr lang="en-US" altLang="zh-CN" sz="2800" baseline="0" dirty="0">
                <a:solidFill>
                  <a:srgbClr val="FF0066"/>
                </a:solidFill>
                <a:latin typeface="Courier New" panose="02070309020205020404" pitchFamily="49" charset="0"/>
                <a:ea typeface="宋体" panose="02010600030101010101" pitchFamily="2" charset="-122"/>
              </a:rPr>
              <a:t>y</a:t>
            </a:r>
            <a:r>
              <a:rPr lang="en-US" altLang="zh-CN" sz="2800" baseline="-25000" dirty="0">
                <a:solidFill>
                  <a:srgbClr val="FF0066"/>
                </a:solidFill>
                <a:latin typeface="Courier New" panose="02070309020205020404" pitchFamily="49" charset="0"/>
                <a:ea typeface="宋体" panose="02010600030101010101" pitchFamily="2" charset="-122"/>
              </a:rPr>
              <a:t>m+1</a:t>
            </a:r>
            <a:r>
              <a:rPr lang="zh-CN" altLang="en-US" sz="2800" baseline="0" dirty="0">
                <a:solidFill>
                  <a:srgbClr val="FF0066"/>
                </a:solidFill>
                <a:latin typeface="Courier New" panose="02070309020205020404" pitchFamily="49" charset="0"/>
                <a:ea typeface="宋体" panose="02010600030101010101" pitchFamily="2" charset="-122"/>
              </a:rPr>
              <a:t>＝</a:t>
            </a:r>
            <a:r>
              <a:rPr lang="en-US" altLang="zh-CN" sz="2800" baseline="0" dirty="0" err="1">
                <a:solidFill>
                  <a:srgbClr val="FF0066"/>
                </a:solidFill>
                <a:latin typeface="Courier New" panose="02070309020205020404" pitchFamily="49" charset="0"/>
                <a:ea typeface="宋体" panose="02010600030101010101" pitchFamily="2" charset="-122"/>
              </a:rPr>
              <a:t>y</a:t>
            </a:r>
            <a:r>
              <a:rPr lang="en-US" altLang="zh-CN" sz="2800" baseline="-25000" dirty="0" err="1">
                <a:solidFill>
                  <a:srgbClr val="FF0066"/>
                </a:solidFill>
                <a:latin typeface="Courier New" panose="02070309020205020404" pitchFamily="49" charset="0"/>
                <a:ea typeface="宋体" panose="02010600030101010101" pitchFamily="2" charset="-122"/>
              </a:rPr>
              <a:t>m</a:t>
            </a:r>
            <a:r>
              <a:rPr lang="zh-CN" altLang="en-US" sz="2800" baseline="0" dirty="0">
                <a:solidFill>
                  <a:srgbClr val="FF0066"/>
                </a:solidFill>
                <a:latin typeface="Courier New" panose="02070309020205020404" pitchFamily="49" charset="0"/>
                <a:ea typeface="宋体" panose="02010600030101010101" pitchFamily="2" charset="-122"/>
              </a:rPr>
              <a:t>＋</a:t>
            </a:r>
            <a:r>
              <a:rPr lang="en-US" altLang="zh-CN" sz="2800" baseline="0" dirty="0">
                <a:solidFill>
                  <a:srgbClr val="FF0066"/>
                </a:solidFill>
                <a:latin typeface="Courier New" panose="02070309020205020404" pitchFamily="49" charset="0"/>
                <a:ea typeface="宋体" panose="02010600030101010101" pitchFamily="2" charset="-122"/>
              </a:rPr>
              <a:t>h/6(k</a:t>
            </a:r>
            <a:r>
              <a:rPr lang="en-US" altLang="zh-CN" sz="2800" baseline="-25000" dirty="0">
                <a:solidFill>
                  <a:srgbClr val="FF0066"/>
                </a:solidFill>
                <a:latin typeface="Courier New" panose="02070309020205020404" pitchFamily="49" charset="0"/>
                <a:ea typeface="宋体" panose="02010600030101010101" pitchFamily="2" charset="-122"/>
              </a:rPr>
              <a:t>1</a:t>
            </a:r>
            <a:r>
              <a:rPr lang="zh-CN" altLang="en-US" sz="2800" baseline="0" dirty="0">
                <a:solidFill>
                  <a:srgbClr val="FF0066"/>
                </a:solidFill>
                <a:latin typeface="Courier New" panose="02070309020205020404" pitchFamily="49" charset="0"/>
                <a:ea typeface="宋体" panose="02010600030101010101" pitchFamily="2" charset="-122"/>
              </a:rPr>
              <a:t>＋</a:t>
            </a:r>
            <a:r>
              <a:rPr lang="en-US" altLang="zh-CN" sz="2800" baseline="0" dirty="0">
                <a:solidFill>
                  <a:srgbClr val="FF0066"/>
                </a:solidFill>
                <a:latin typeface="Courier New" panose="02070309020205020404" pitchFamily="49" charset="0"/>
                <a:ea typeface="宋体" panose="02010600030101010101" pitchFamily="2" charset="-122"/>
              </a:rPr>
              <a:t>2k</a:t>
            </a:r>
            <a:r>
              <a:rPr lang="en-US" altLang="zh-CN" sz="2800" baseline="-25000" dirty="0">
                <a:solidFill>
                  <a:srgbClr val="FF0066"/>
                </a:solidFill>
                <a:latin typeface="Courier New" panose="02070309020205020404" pitchFamily="49" charset="0"/>
                <a:ea typeface="宋体" panose="02010600030101010101" pitchFamily="2" charset="-122"/>
              </a:rPr>
              <a:t>2</a:t>
            </a:r>
            <a:r>
              <a:rPr lang="zh-CN" altLang="en-US" sz="2800" baseline="0" dirty="0">
                <a:solidFill>
                  <a:srgbClr val="FF0066"/>
                </a:solidFill>
                <a:latin typeface="Courier New" panose="02070309020205020404" pitchFamily="49" charset="0"/>
                <a:ea typeface="宋体" panose="02010600030101010101" pitchFamily="2" charset="-122"/>
              </a:rPr>
              <a:t>＋</a:t>
            </a:r>
            <a:r>
              <a:rPr lang="en-US" altLang="zh-CN" sz="2800" baseline="0" dirty="0">
                <a:solidFill>
                  <a:srgbClr val="FF0066"/>
                </a:solidFill>
                <a:latin typeface="Courier New" panose="02070309020205020404" pitchFamily="49" charset="0"/>
                <a:ea typeface="宋体" panose="02010600030101010101" pitchFamily="2" charset="-122"/>
              </a:rPr>
              <a:t>2k</a:t>
            </a:r>
            <a:r>
              <a:rPr lang="en-US" altLang="zh-CN" sz="2800" baseline="-25000" dirty="0">
                <a:solidFill>
                  <a:srgbClr val="FF0066"/>
                </a:solidFill>
                <a:latin typeface="Courier New" panose="02070309020205020404" pitchFamily="49" charset="0"/>
                <a:ea typeface="宋体" panose="02010600030101010101" pitchFamily="2" charset="-122"/>
              </a:rPr>
              <a:t>3</a:t>
            </a:r>
            <a:r>
              <a:rPr lang="zh-CN" altLang="en-US" sz="2800" baseline="0" dirty="0">
                <a:solidFill>
                  <a:srgbClr val="FF0066"/>
                </a:solidFill>
                <a:latin typeface="Courier New" panose="02070309020205020404" pitchFamily="49" charset="0"/>
                <a:ea typeface="宋体" panose="02010600030101010101" pitchFamily="2" charset="-122"/>
              </a:rPr>
              <a:t>＋</a:t>
            </a:r>
            <a:r>
              <a:rPr lang="en-US" altLang="zh-CN" sz="2800" baseline="0" dirty="0">
                <a:solidFill>
                  <a:srgbClr val="FF0066"/>
                </a:solidFill>
                <a:latin typeface="Courier New" panose="02070309020205020404" pitchFamily="49" charset="0"/>
                <a:ea typeface="宋体" panose="02010600030101010101" pitchFamily="2" charset="-122"/>
              </a:rPr>
              <a:t>k</a:t>
            </a:r>
            <a:r>
              <a:rPr lang="en-US" altLang="zh-CN" sz="2800" baseline="-25000" dirty="0">
                <a:solidFill>
                  <a:srgbClr val="FF0066"/>
                </a:solidFill>
                <a:latin typeface="Courier New" panose="02070309020205020404" pitchFamily="49" charset="0"/>
                <a:ea typeface="宋体" panose="02010600030101010101" pitchFamily="2" charset="-122"/>
              </a:rPr>
              <a:t>4</a:t>
            </a:r>
            <a:r>
              <a:rPr lang="en-US" altLang="zh-CN" sz="2800" baseline="0" dirty="0">
                <a:solidFill>
                  <a:srgbClr val="FF0066"/>
                </a:solidFill>
                <a:latin typeface="Courier New" panose="02070309020205020404" pitchFamily="49" charset="0"/>
                <a:ea typeface="宋体" panose="02010600030101010101" pitchFamily="2" charset="-122"/>
              </a:rPr>
              <a:t>)</a:t>
            </a:r>
          </a:p>
          <a:p>
            <a:pPr algn="l" eaLnBrk="1" hangingPunct="1">
              <a:spcBef>
                <a:spcPct val="0"/>
              </a:spcBef>
            </a:pPr>
            <a:r>
              <a:rPr lang="en-US" altLang="zh-CN" sz="2800" baseline="0" dirty="0">
                <a:solidFill>
                  <a:srgbClr val="FF0066"/>
                </a:solidFill>
                <a:latin typeface="Courier New" panose="02070309020205020404" pitchFamily="49" charset="0"/>
                <a:ea typeface="宋体" panose="02010600030101010101" pitchFamily="2" charset="-122"/>
              </a:rPr>
              <a:t>  k</a:t>
            </a:r>
            <a:r>
              <a:rPr lang="en-US" altLang="zh-CN" sz="2800" baseline="-25000" dirty="0">
                <a:solidFill>
                  <a:srgbClr val="FF0066"/>
                </a:solidFill>
                <a:latin typeface="Courier New" panose="02070309020205020404" pitchFamily="49" charset="0"/>
                <a:ea typeface="宋体" panose="02010600030101010101" pitchFamily="2" charset="-122"/>
              </a:rPr>
              <a:t>1</a:t>
            </a:r>
            <a:r>
              <a:rPr lang="zh-CN" altLang="en-US" sz="2800" baseline="0" dirty="0">
                <a:solidFill>
                  <a:srgbClr val="FF0066"/>
                </a:solidFill>
                <a:latin typeface="Courier New" panose="02070309020205020404" pitchFamily="49" charset="0"/>
                <a:ea typeface="宋体" panose="02010600030101010101" pitchFamily="2" charset="-122"/>
              </a:rPr>
              <a:t>＝</a:t>
            </a:r>
            <a:r>
              <a:rPr lang="en-US" altLang="zh-CN" sz="2800" baseline="0" dirty="0">
                <a:solidFill>
                  <a:srgbClr val="FF0066"/>
                </a:solidFill>
                <a:latin typeface="Courier New" panose="02070309020205020404" pitchFamily="49" charset="0"/>
                <a:ea typeface="宋体" panose="02010600030101010101" pitchFamily="2" charset="-122"/>
              </a:rPr>
              <a:t>f(</a:t>
            </a:r>
            <a:r>
              <a:rPr lang="en-US" altLang="zh-CN" sz="2800" baseline="0" dirty="0" err="1">
                <a:solidFill>
                  <a:srgbClr val="FF0066"/>
                </a:solidFill>
                <a:latin typeface="Courier New" panose="02070309020205020404" pitchFamily="49" charset="0"/>
                <a:ea typeface="宋体" panose="02010600030101010101" pitchFamily="2" charset="-122"/>
              </a:rPr>
              <a:t>t</a:t>
            </a:r>
            <a:r>
              <a:rPr lang="en-US" altLang="zh-CN" sz="2800" baseline="-25000" dirty="0" err="1">
                <a:solidFill>
                  <a:srgbClr val="FF0066"/>
                </a:solidFill>
                <a:latin typeface="Courier New" panose="02070309020205020404" pitchFamily="49" charset="0"/>
                <a:ea typeface="宋体" panose="02010600030101010101" pitchFamily="2" charset="-122"/>
              </a:rPr>
              <a:t>m</a:t>
            </a:r>
            <a:r>
              <a:rPr lang="en-US" altLang="zh-CN" sz="2800" baseline="0" dirty="0" err="1">
                <a:solidFill>
                  <a:srgbClr val="FF0066"/>
                </a:solidFill>
                <a:latin typeface="Courier New" panose="02070309020205020404" pitchFamily="49" charset="0"/>
                <a:ea typeface="宋体" panose="02010600030101010101" pitchFamily="2" charset="-122"/>
              </a:rPr>
              <a:t>,y</a:t>
            </a:r>
            <a:r>
              <a:rPr lang="en-US" altLang="zh-CN" sz="2800" baseline="-25000" dirty="0" err="1">
                <a:solidFill>
                  <a:srgbClr val="FF0066"/>
                </a:solidFill>
                <a:latin typeface="Courier New" panose="02070309020205020404" pitchFamily="49" charset="0"/>
                <a:ea typeface="宋体" panose="02010600030101010101" pitchFamily="2" charset="-122"/>
              </a:rPr>
              <a:t>m</a:t>
            </a:r>
            <a:r>
              <a:rPr lang="en-US" altLang="zh-CN" sz="2800" baseline="0" dirty="0">
                <a:solidFill>
                  <a:srgbClr val="FF0066"/>
                </a:solidFill>
                <a:latin typeface="Courier New" panose="02070309020205020404" pitchFamily="49" charset="0"/>
                <a:ea typeface="宋体" panose="02010600030101010101" pitchFamily="2" charset="-122"/>
              </a:rPr>
              <a:t>) </a:t>
            </a:r>
          </a:p>
          <a:p>
            <a:pPr algn="l" eaLnBrk="1" hangingPunct="1">
              <a:spcBef>
                <a:spcPct val="0"/>
              </a:spcBef>
            </a:pPr>
            <a:r>
              <a:rPr lang="en-US" altLang="zh-CN" sz="2800" baseline="0" dirty="0">
                <a:solidFill>
                  <a:srgbClr val="FF0066"/>
                </a:solidFill>
                <a:latin typeface="Courier New" panose="02070309020205020404" pitchFamily="49" charset="0"/>
                <a:ea typeface="宋体" panose="02010600030101010101" pitchFamily="2" charset="-122"/>
              </a:rPr>
              <a:t>  k</a:t>
            </a:r>
            <a:r>
              <a:rPr lang="en-US" altLang="zh-CN" sz="2800" baseline="-25000" dirty="0">
                <a:solidFill>
                  <a:srgbClr val="FF0066"/>
                </a:solidFill>
                <a:latin typeface="Courier New" panose="02070309020205020404" pitchFamily="49" charset="0"/>
                <a:ea typeface="宋体" panose="02010600030101010101" pitchFamily="2" charset="-122"/>
              </a:rPr>
              <a:t>2</a:t>
            </a:r>
            <a:r>
              <a:rPr lang="zh-CN" altLang="en-US" sz="2800" baseline="0" dirty="0">
                <a:solidFill>
                  <a:srgbClr val="FF0066"/>
                </a:solidFill>
                <a:latin typeface="Courier New" panose="02070309020205020404" pitchFamily="49" charset="0"/>
                <a:ea typeface="宋体" panose="02010600030101010101" pitchFamily="2" charset="-122"/>
              </a:rPr>
              <a:t>＝</a:t>
            </a:r>
            <a:r>
              <a:rPr lang="en-US" altLang="zh-CN" sz="2800" baseline="0" dirty="0">
                <a:solidFill>
                  <a:srgbClr val="FF0066"/>
                </a:solidFill>
                <a:latin typeface="Courier New" panose="02070309020205020404" pitchFamily="49" charset="0"/>
                <a:ea typeface="宋体" panose="02010600030101010101" pitchFamily="2" charset="-122"/>
              </a:rPr>
              <a:t>f(t</a:t>
            </a:r>
            <a:r>
              <a:rPr lang="en-US" altLang="zh-CN" sz="2800" baseline="-25000" dirty="0">
                <a:solidFill>
                  <a:srgbClr val="FF0066"/>
                </a:solidFill>
                <a:latin typeface="Courier New" panose="02070309020205020404" pitchFamily="49" charset="0"/>
                <a:ea typeface="宋体" panose="02010600030101010101" pitchFamily="2" charset="-122"/>
              </a:rPr>
              <a:t>m</a:t>
            </a:r>
            <a:r>
              <a:rPr lang="zh-CN" altLang="en-US" sz="2800" baseline="0" dirty="0">
                <a:solidFill>
                  <a:srgbClr val="FF0066"/>
                </a:solidFill>
                <a:latin typeface="Courier New" panose="02070309020205020404" pitchFamily="49" charset="0"/>
                <a:ea typeface="宋体" panose="02010600030101010101" pitchFamily="2" charset="-122"/>
              </a:rPr>
              <a:t>＋</a:t>
            </a:r>
            <a:r>
              <a:rPr lang="en-US" altLang="zh-CN" sz="2800" baseline="0" dirty="0">
                <a:solidFill>
                  <a:srgbClr val="FF0066"/>
                </a:solidFill>
                <a:latin typeface="Courier New" panose="02070309020205020404" pitchFamily="49" charset="0"/>
                <a:ea typeface="宋体" panose="02010600030101010101" pitchFamily="2" charset="-122"/>
              </a:rPr>
              <a:t>h/2</a:t>
            </a:r>
            <a:r>
              <a:rPr lang="zh-CN" altLang="en-US" sz="2800" baseline="0" dirty="0">
                <a:solidFill>
                  <a:srgbClr val="FF0066"/>
                </a:solidFill>
                <a:latin typeface="Courier New" panose="02070309020205020404" pitchFamily="49" charset="0"/>
                <a:ea typeface="宋体" panose="02010600030101010101" pitchFamily="2" charset="-122"/>
              </a:rPr>
              <a:t>，</a:t>
            </a:r>
            <a:r>
              <a:rPr lang="en-US" altLang="zh-CN" sz="2800" baseline="0" dirty="0" err="1">
                <a:solidFill>
                  <a:srgbClr val="FF0066"/>
                </a:solidFill>
                <a:latin typeface="Courier New" panose="02070309020205020404" pitchFamily="49" charset="0"/>
                <a:ea typeface="宋体" panose="02010600030101010101" pitchFamily="2" charset="-122"/>
              </a:rPr>
              <a:t>y</a:t>
            </a:r>
            <a:r>
              <a:rPr lang="en-US" altLang="zh-CN" sz="2800" baseline="-25000" dirty="0" err="1">
                <a:solidFill>
                  <a:srgbClr val="FF0066"/>
                </a:solidFill>
                <a:latin typeface="Courier New" panose="02070309020205020404" pitchFamily="49" charset="0"/>
                <a:ea typeface="宋体" panose="02010600030101010101" pitchFamily="2" charset="-122"/>
              </a:rPr>
              <a:t>m</a:t>
            </a:r>
            <a:r>
              <a:rPr lang="zh-CN" altLang="en-US" sz="2800" baseline="0" dirty="0">
                <a:solidFill>
                  <a:srgbClr val="FF0066"/>
                </a:solidFill>
                <a:latin typeface="Courier New" panose="02070309020205020404" pitchFamily="49" charset="0"/>
                <a:ea typeface="宋体" panose="02010600030101010101" pitchFamily="2" charset="-122"/>
              </a:rPr>
              <a:t>＋</a:t>
            </a:r>
            <a:r>
              <a:rPr lang="en-US" altLang="zh-CN" sz="2800" baseline="0" dirty="0">
                <a:solidFill>
                  <a:srgbClr val="FF0066"/>
                </a:solidFill>
                <a:latin typeface="Courier New" panose="02070309020205020404" pitchFamily="49" charset="0"/>
                <a:ea typeface="宋体" panose="02010600030101010101" pitchFamily="2" charset="-122"/>
              </a:rPr>
              <a:t>h/2k</a:t>
            </a:r>
            <a:r>
              <a:rPr lang="en-US" altLang="zh-CN" sz="2800" baseline="-25000" dirty="0">
                <a:solidFill>
                  <a:srgbClr val="FF0066"/>
                </a:solidFill>
                <a:latin typeface="Courier New" panose="02070309020205020404" pitchFamily="49" charset="0"/>
                <a:ea typeface="宋体" panose="02010600030101010101" pitchFamily="2" charset="-122"/>
              </a:rPr>
              <a:t>1</a:t>
            </a:r>
            <a:r>
              <a:rPr lang="en-US" altLang="zh-CN" sz="2800" baseline="0" dirty="0">
                <a:solidFill>
                  <a:srgbClr val="FF0066"/>
                </a:solidFill>
                <a:latin typeface="Courier New" panose="02070309020205020404" pitchFamily="49" charset="0"/>
                <a:ea typeface="宋体" panose="02010600030101010101" pitchFamily="2" charset="-122"/>
              </a:rPr>
              <a:t>)</a:t>
            </a:r>
          </a:p>
          <a:p>
            <a:pPr algn="l" eaLnBrk="1" hangingPunct="1">
              <a:spcBef>
                <a:spcPct val="0"/>
              </a:spcBef>
            </a:pPr>
            <a:r>
              <a:rPr lang="en-US" altLang="zh-CN" sz="2800" baseline="0" dirty="0">
                <a:solidFill>
                  <a:srgbClr val="FF0066"/>
                </a:solidFill>
                <a:latin typeface="Courier New" panose="02070309020205020404" pitchFamily="49" charset="0"/>
                <a:ea typeface="宋体" panose="02010600030101010101" pitchFamily="2" charset="-122"/>
              </a:rPr>
              <a:t>  k</a:t>
            </a:r>
            <a:r>
              <a:rPr lang="en-US" altLang="zh-CN" sz="2800" baseline="-25000" dirty="0">
                <a:solidFill>
                  <a:srgbClr val="FF0066"/>
                </a:solidFill>
                <a:latin typeface="Courier New" panose="02070309020205020404" pitchFamily="49" charset="0"/>
                <a:ea typeface="宋体" panose="02010600030101010101" pitchFamily="2" charset="-122"/>
              </a:rPr>
              <a:t>3</a:t>
            </a:r>
            <a:r>
              <a:rPr lang="zh-CN" altLang="en-US" sz="2800" baseline="0" dirty="0">
                <a:solidFill>
                  <a:srgbClr val="FF0066"/>
                </a:solidFill>
                <a:latin typeface="Courier New" panose="02070309020205020404" pitchFamily="49" charset="0"/>
                <a:ea typeface="宋体" panose="02010600030101010101" pitchFamily="2" charset="-122"/>
              </a:rPr>
              <a:t>＝</a:t>
            </a:r>
            <a:r>
              <a:rPr lang="en-US" altLang="zh-CN" sz="2800" baseline="0" dirty="0">
                <a:solidFill>
                  <a:srgbClr val="FF0066"/>
                </a:solidFill>
                <a:latin typeface="Courier New" panose="02070309020205020404" pitchFamily="49" charset="0"/>
                <a:ea typeface="宋体" panose="02010600030101010101" pitchFamily="2" charset="-122"/>
              </a:rPr>
              <a:t>f(t</a:t>
            </a:r>
            <a:r>
              <a:rPr lang="en-US" altLang="zh-CN" sz="2800" baseline="-25000" dirty="0">
                <a:solidFill>
                  <a:srgbClr val="FF0066"/>
                </a:solidFill>
                <a:latin typeface="Courier New" panose="02070309020205020404" pitchFamily="49" charset="0"/>
                <a:ea typeface="宋体" panose="02010600030101010101" pitchFamily="2" charset="-122"/>
              </a:rPr>
              <a:t>m</a:t>
            </a:r>
            <a:r>
              <a:rPr lang="zh-CN" altLang="en-US" sz="2800" baseline="0" dirty="0">
                <a:solidFill>
                  <a:srgbClr val="FF0066"/>
                </a:solidFill>
                <a:latin typeface="Courier New" panose="02070309020205020404" pitchFamily="49" charset="0"/>
                <a:ea typeface="宋体" panose="02010600030101010101" pitchFamily="2" charset="-122"/>
              </a:rPr>
              <a:t>＋</a:t>
            </a:r>
            <a:r>
              <a:rPr lang="en-US" altLang="zh-CN" sz="2800" baseline="0" dirty="0">
                <a:solidFill>
                  <a:srgbClr val="FF0066"/>
                </a:solidFill>
                <a:latin typeface="Courier New" panose="02070309020205020404" pitchFamily="49" charset="0"/>
                <a:ea typeface="宋体" panose="02010600030101010101" pitchFamily="2" charset="-122"/>
              </a:rPr>
              <a:t>h/2</a:t>
            </a:r>
            <a:r>
              <a:rPr lang="zh-CN" altLang="en-US" sz="2800" baseline="0" dirty="0">
                <a:solidFill>
                  <a:srgbClr val="FF0066"/>
                </a:solidFill>
                <a:latin typeface="Courier New" panose="02070309020205020404" pitchFamily="49" charset="0"/>
                <a:ea typeface="宋体" panose="02010600030101010101" pitchFamily="2" charset="-122"/>
              </a:rPr>
              <a:t>，</a:t>
            </a:r>
            <a:r>
              <a:rPr lang="en-US" altLang="zh-CN" sz="2800" baseline="0" dirty="0" err="1">
                <a:solidFill>
                  <a:srgbClr val="FF0066"/>
                </a:solidFill>
                <a:latin typeface="Courier New" panose="02070309020205020404" pitchFamily="49" charset="0"/>
                <a:ea typeface="宋体" panose="02010600030101010101" pitchFamily="2" charset="-122"/>
              </a:rPr>
              <a:t>y</a:t>
            </a:r>
            <a:r>
              <a:rPr lang="en-US" altLang="zh-CN" sz="2800" baseline="-25000" dirty="0" err="1">
                <a:solidFill>
                  <a:srgbClr val="FF0066"/>
                </a:solidFill>
                <a:latin typeface="Courier New" panose="02070309020205020404" pitchFamily="49" charset="0"/>
                <a:ea typeface="宋体" panose="02010600030101010101" pitchFamily="2" charset="-122"/>
              </a:rPr>
              <a:t>m</a:t>
            </a:r>
            <a:r>
              <a:rPr lang="zh-CN" altLang="en-US" sz="2800" baseline="0" dirty="0">
                <a:solidFill>
                  <a:srgbClr val="FF0066"/>
                </a:solidFill>
                <a:latin typeface="Courier New" panose="02070309020205020404" pitchFamily="49" charset="0"/>
                <a:ea typeface="宋体" panose="02010600030101010101" pitchFamily="2" charset="-122"/>
              </a:rPr>
              <a:t>＋</a:t>
            </a:r>
            <a:r>
              <a:rPr lang="en-US" altLang="zh-CN" sz="2800" baseline="0" dirty="0">
                <a:solidFill>
                  <a:srgbClr val="FF0066"/>
                </a:solidFill>
                <a:latin typeface="Courier New" panose="02070309020205020404" pitchFamily="49" charset="0"/>
                <a:ea typeface="宋体" panose="02010600030101010101" pitchFamily="2" charset="-122"/>
              </a:rPr>
              <a:t>h/2k</a:t>
            </a:r>
            <a:r>
              <a:rPr lang="en-US" altLang="zh-CN" sz="2800" baseline="-25000" dirty="0">
                <a:solidFill>
                  <a:srgbClr val="FF0066"/>
                </a:solidFill>
                <a:latin typeface="Courier New" panose="02070309020205020404" pitchFamily="49" charset="0"/>
                <a:ea typeface="宋体" panose="02010600030101010101" pitchFamily="2" charset="-122"/>
              </a:rPr>
              <a:t>2</a:t>
            </a:r>
            <a:r>
              <a:rPr lang="en-US" altLang="zh-CN" sz="2800" baseline="0" dirty="0">
                <a:solidFill>
                  <a:srgbClr val="FF0066"/>
                </a:solidFill>
                <a:latin typeface="Courier New" panose="02070309020205020404" pitchFamily="49" charset="0"/>
                <a:ea typeface="宋体" panose="02010600030101010101" pitchFamily="2" charset="-122"/>
              </a:rPr>
              <a:t>)</a:t>
            </a:r>
          </a:p>
          <a:p>
            <a:pPr algn="l" eaLnBrk="1" hangingPunct="1">
              <a:spcBef>
                <a:spcPct val="0"/>
              </a:spcBef>
            </a:pPr>
            <a:r>
              <a:rPr lang="en-US" altLang="zh-CN" sz="2800" baseline="0" dirty="0">
                <a:solidFill>
                  <a:srgbClr val="FF0066"/>
                </a:solidFill>
                <a:latin typeface="Courier New" panose="02070309020205020404" pitchFamily="49" charset="0"/>
                <a:ea typeface="宋体" panose="02010600030101010101" pitchFamily="2" charset="-122"/>
              </a:rPr>
              <a:t>  k</a:t>
            </a:r>
            <a:r>
              <a:rPr lang="en-US" altLang="zh-CN" sz="2800" baseline="-25000" dirty="0">
                <a:solidFill>
                  <a:srgbClr val="FF0066"/>
                </a:solidFill>
                <a:latin typeface="Courier New" panose="02070309020205020404" pitchFamily="49" charset="0"/>
                <a:ea typeface="宋体" panose="02010600030101010101" pitchFamily="2" charset="-122"/>
              </a:rPr>
              <a:t>4</a:t>
            </a:r>
            <a:r>
              <a:rPr lang="zh-CN" altLang="en-US" sz="2800" baseline="0" dirty="0">
                <a:solidFill>
                  <a:srgbClr val="FF0066"/>
                </a:solidFill>
                <a:latin typeface="Courier New" panose="02070309020205020404" pitchFamily="49" charset="0"/>
                <a:ea typeface="宋体" panose="02010600030101010101" pitchFamily="2" charset="-122"/>
              </a:rPr>
              <a:t>＝</a:t>
            </a:r>
            <a:r>
              <a:rPr lang="en-US" altLang="zh-CN" sz="2800" baseline="0" dirty="0">
                <a:solidFill>
                  <a:srgbClr val="FF0066"/>
                </a:solidFill>
                <a:latin typeface="Courier New" panose="02070309020205020404" pitchFamily="49" charset="0"/>
                <a:ea typeface="宋体" panose="02010600030101010101" pitchFamily="2" charset="-122"/>
              </a:rPr>
              <a:t>f(t</a:t>
            </a:r>
            <a:r>
              <a:rPr lang="en-US" altLang="zh-CN" sz="2800" baseline="-25000" dirty="0">
                <a:solidFill>
                  <a:srgbClr val="FF0066"/>
                </a:solidFill>
                <a:latin typeface="Courier New" panose="02070309020205020404" pitchFamily="49" charset="0"/>
                <a:ea typeface="宋体" panose="02010600030101010101" pitchFamily="2" charset="-122"/>
              </a:rPr>
              <a:t>m</a:t>
            </a:r>
            <a:r>
              <a:rPr lang="zh-CN" altLang="en-US" sz="2800" baseline="0" dirty="0">
                <a:solidFill>
                  <a:srgbClr val="FF0066"/>
                </a:solidFill>
                <a:latin typeface="Courier New" panose="02070309020205020404" pitchFamily="49" charset="0"/>
                <a:ea typeface="宋体" panose="02010600030101010101" pitchFamily="2" charset="-122"/>
              </a:rPr>
              <a:t>＋</a:t>
            </a:r>
            <a:r>
              <a:rPr lang="en-US" altLang="zh-CN" sz="2800" baseline="0" dirty="0">
                <a:solidFill>
                  <a:srgbClr val="FF0066"/>
                </a:solidFill>
                <a:latin typeface="Courier New" panose="02070309020205020404" pitchFamily="49" charset="0"/>
                <a:ea typeface="宋体" panose="02010600030101010101" pitchFamily="2" charset="-122"/>
              </a:rPr>
              <a:t>h</a:t>
            </a:r>
            <a:r>
              <a:rPr lang="zh-CN" altLang="en-US" sz="2800" baseline="0" dirty="0">
                <a:solidFill>
                  <a:srgbClr val="FF0066"/>
                </a:solidFill>
                <a:latin typeface="Courier New" panose="02070309020205020404" pitchFamily="49" charset="0"/>
                <a:ea typeface="宋体" panose="02010600030101010101" pitchFamily="2" charset="-122"/>
              </a:rPr>
              <a:t>，</a:t>
            </a:r>
            <a:r>
              <a:rPr lang="en-US" altLang="zh-CN" sz="2800" baseline="0" dirty="0" err="1">
                <a:solidFill>
                  <a:srgbClr val="FF0066"/>
                </a:solidFill>
                <a:latin typeface="Courier New" panose="02070309020205020404" pitchFamily="49" charset="0"/>
                <a:ea typeface="宋体" panose="02010600030101010101" pitchFamily="2" charset="-122"/>
              </a:rPr>
              <a:t>y</a:t>
            </a:r>
            <a:r>
              <a:rPr lang="en-US" altLang="zh-CN" sz="2800" baseline="-25000" dirty="0" err="1">
                <a:solidFill>
                  <a:srgbClr val="FF0066"/>
                </a:solidFill>
                <a:latin typeface="Courier New" panose="02070309020205020404" pitchFamily="49" charset="0"/>
                <a:ea typeface="宋体" panose="02010600030101010101" pitchFamily="2" charset="-122"/>
              </a:rPr>
              <a:t>m</a:t>
            </a:r>
            <a:r>
              <a:rPr lang="zh-CN" altLang="en-US" sz="2800" baseline="0" dirty="0">
                <a:solidFill>
                  <a:srgbClr val="FF0066"/>
                </a:solidFill>
                <a:latin typeface="Courier New" panose="02070309020205020404" pitchFamily="49" charset="0"/>
                <a:ea typeface="宋体" panose="02010600030101010101" pitchFamily="2" charset="-122"/>
              </a:rPr>
              <a:t>＋</a:t>
            </a:r>
            <a:r>
              <a:rPr lang="en-US" altLang="zh-CN" sz="2800" baseline="0" dirty="0">
                <a:solidFill>
                  <a:srgbClr val="FF0066"/>
                </a:solidFill>
                <a:latin typeface="Courier New" panose="02070309020205020404" pitchFamily="49" charset="0"/>
                <a:ea typeface="宋体" panose="02010600030101010101" pitchFamily="2" charset="-122"/>
              </a:rPr>
              <a:t>hk</a:t>
            </a:r>
            <a:r>
              <a:rPr lang="en-US" altLang="zh-CN" sz="2800" baseline="-25000" dirty="0">
                <a:solidFill>
                  <a:srgbClr val="FF0066"/>
                </a:solidFill>
                <a:latin typeface="Courier New" panose="02070309020205020404" pitchFamily="49" charset="0"/>
                <a:ea typeface="宋体" panose="02010600030101010101" pitchFamily="2" charset="-122"/>
              </a:rPr>
              <a:t>3</a:t>
            </a:r>
            <a:r>
              <a:rPr lang="en-US" altLang="zh-CN" sz="2800" baseline="0" dirty="0">
                <a:solidFill>
                  <a:srgbClr val="FF0066"/>
                </a:solidFill>
                <a:latin typeface="Courier New" panose="02070309020205020404" pitchFamily="49" charset="0"/>
                <a:ea typeface="宋体" panose="02010600030101010101" pitchFamily="2" charset="-122"/>
              </a:rPr>
              <a:t>)</a:t>
            </a:r>
            <a:endParaRPr lang="en-US" altLang="zh-CN" sz="3200" baseline="0" dirty="0">
              <a:solidFill>
                <a:srgbClr val="FF0066"/>
              </a:solidFill>
            </a:endParaRPr>
          </a:p>
        </p:txBody>
      </p:sp>
      <p:sp>
        <p:nvSpPr>
          <p:cNvPr id="2" name="灯片编号占位符 1"/>
          <p:cNvSpPr>
            <a:spLocks noGrp="1"/>
          </p:cNvSpPr>
          <p:nvPr>
            <p:ph type="sldNum" sz="quarter" idx="12"/>
          </p:nvPr>
        </p:nvSpPr>
        <p:spPr/>
        <p:txBody>
          <a:bodyPr/>
          <a:lstStyle>
            <a:lvl1pPr eaLnBrk="0" hangingPunct="0">
              <a:defRPr kumimoji="1" sz="2400" b="1" baseline="30000">
                <a:solidFill>
                  <a:schemeClr val="accent2"/>
                </a:solidFill>
                <a:latin typeface="Times New Roman" panose="02020603050405020304" pitchFamily="18" charset="0"/>
                <a:ea typeface="楷体_GB2312" pitchFamily="49" charset="-122"/>
              </a:defRPr>
            </a:lvl1pPr>
            <a:lvl2pPr marL="742950" indent="-285750" eaLnBrk="0" hangingPunct="0">
              <a:defRPr kumimoji="1" sz="2400" b="1" baseline="30000">
                <a:solidFill>
                  <a:schemeClr val="accent2"/>
                </a:solidFill>
                <a:latin typeface="Times New Roman" panose="02020603050405020304" pitchFamily="18" charset="0"/>
                <a:ea typeface="楷体_GB2312" pitchFamily="49" charset="-122"/>
              </a:defRPr>
            </a:lvl2pPr>
            <a:lvl3pPr marL="1143000" indent="-228600" eaLnBrk="0" hangingPunct="0">
              <a:defRPr kumimoji="1" sz="2400" b="1" baseline="30000">
                <a:solidFill>
                  <a:schemeClr val="accent2"/>
                </a:solidFill>
                <a:latin typeface="Times New Roman" panose="02020603050405020304" pitchFamily="18" charset="0"/>
                <a:ea typeface="楷体_GB2312" pitchFamily="49" charset="-122"/>
              </a:defRPr>
            </a:lvl3pPr>
            <a:lvl4pPr marL="1600200" indent="-228600" eaLnBrk="0" hangingPunct="0">
              <a:defRPr kumimoji="1" sz="2400" b="1" baseline="30000">
                <a:solidFill>
                  <a:schemeClr val="accent2"/>
                </a:solidFill>
                <a:latin typeface="Times New Roman" panose="02020603050405020304" pitchFamily="18" charset="0"/>
                <a:ea typeface="楷体_GB2312" pitchFamily="49" charset="-122"/>
              </a:defRPr>
            </a:lvl4pPr>
            <a:lvl5pPr marL="2057400" indent="-228600" eaLnBrk="0" hangingPunct="0">
              <a:defRPr kumimoji="1" sz="2400" b="1" baseline="30000">
                <a:solidFill>
                  <a:schemeClr val="accent2"/>
                </a:solidFill>
                <a:latin typeface="Times New Roman" panose="02020603050405020304" pitchFamily="18" charset="0"/>
                <a:ea typeface="楷体_GB2312" pitchFamily="49" charset="-122"/>
              </a:defRPr>
            </a:lvl5pPr>
            <a:lvl6pPr marL="25146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6pPr>
            <a:lvl7pPr marL="29718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7pPr>
            <a:lvl8pPr marL="34290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8pPr>
            <a:lvl9pPr marL="38862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9pPr>
          </a:lstStyle>
          <a:p>
            <a:pPr eaLnBrk="1" hangingPunct="1"/>
            <a:fld id="{9410BA89-D0E1-4920-ADE3-14FF256267C4}" type="slidenum">
              <a:rPr lang="en-US" altLang="zh-CN" sz="1400" b="0" baseline="0">
                <a:solidFill>
                  <a:schemeClr val="tx1"/>
                </a:solidFill>
                <a:ea typeface="宋体" panose="02010600030101010101" pitchFamily="2" charset="-122"/>
              </a:rPr>
              <a:pPr eaLnBrk="1" hangingPunct="1"/>
              <a:t>74</a:t>
            </a:fld>
            <a:endParaRPr lang="en-US" altLang="zh-CN" sz="1400" b="0" baseline="0">
              <a:solidFill>
                <a:schemeClr val="tx1"/>
              </a:solidFill>
              <a:ea typeface="宋体" panose="02010600030101010101" pitchFamily="2" charset="-122"/>
            </a:endParaRPr>
          </a:p>
        </p:txBody>
      </p:sp>
    </p:spTree>
    <p:extLst>
      <p:ext uri="{BB962C8B-B14F-4D97-AF65-F5344CB8AC3E}">
        <p14:creationId xmlns:p14="http://schemas.microsoft.com/office/powerpoint/2010/main" val="3856034417"/>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Rectangle 2"/>
          <p:cNvSpPr>
            <a:spLocks noGrp="1" noChangeArrowheads="1"/>
          </p:cNvSpPr>
          <p:nvPr>
            <p:ph type="title"/>
          </p:nvPr>
        </p:nvSpPr>
        <p:spPr>
          <a:xfrm>
            <a:off x="990600" y="527362"/>
            <a:ext cx="9144000" cy="1219200"/>
          </a:xfrm>
        </p:spPr>
        <p:txBody>
          <a:bodyPr/>
          <a:lstStyle/>
          <a:p>
            <a:pPr eaLnBrk="1" hangingPunct="1">
              <a:lnSpc>
                <a:spcPct val="80000"/>
              </a:lnSpc>
              <a:defRPr/>
            </a:pPr>
            <a:r>
              <a:rPr lang="en-US" altLang="zh-CN" sz="5400" b="1" i="1" dirty="0">
                <a:solidFill>
                  <a:schemeClr val="tx1"/>
                </a:solidFill>
                <a:effectLst>
                  <a:outerShdw blurRad="38100" dist="38100" dir="2700000" algn="tl">
                    <a:srgbClr val="C0C0C0"/>
                  </a:outerShdw>
                </a:effectLst>
              </a:rPr>
              <a:t>4</a:t>
            </a:r>
            <a:r>
              <a:rPr lang="zh-CN" altLang="en-US" sz="5400" b="1" i="1" dirty="0">
                <a:solidFill>
                  <a:schemeClr val="tx1"/>
                </a:solidFill>
                <a:effectLst>
                  <a:outerShdw blurRad="38100" dist="38100" dir="2700000" algn="tl">
                    <a:srgbClr val="C0C0C0"/>
                  </a:outerShdw>
                </a:effectLst>
              </a:rPr>
              <a:t>阶</a:t>
            </a:r>
            <a:r>
              <a:rPr lang="en-US" altLang="zh-CN" sz="5400" b="1" i="1" dirty="0" err="1">
                <a:solidFill>
                  <a:schemeClr val="tx1"/>
                </a:solidFill>
                <a:effectLst>
                  <a:outerShdw blurRad="38100" dist="38100" dir="2700000" algn="tl">
                    <a:srgbClr val="C0C0C0"/>
                  </a:outerShdw>
                </a:effectLst>
              </a:rPr>
              <a:t>Runge-Kutta</a:t>
            </a:r>
            <a:r>
              <a:rPr lang="en-US" altLang="zh-CN" sz="5400" b="1" i="1" dirty="0">
                <a:solidFill>
                  <a:schemeClr val="tx1"/>
                </a:solidFill>
                <a:effectLst>
                  <a:outerShdw blurRad="38100" dist="38100" dir="2700000" algn="tl">
                    <a:srgbClr val="C0C0C0"/>
                  </a:outerShdw>
                </a:effectLst>
              </a:rPr>
              <a:t> </a:t>
            </a:r>
            <a:r>
              <a:rPr lang="zh-CN" altLang="en-US" sz="5400" b="1" i="1" dirty="0">
                <a:solidFill>
                  <a:schemeClr val="tx1"/>
                </a:solidFill>
                <a:effectLst>
                  <a:outerShdw blurRad="38100" dist="38100" dir="2700000" algn="tl">
                    <a:srgbClr val="C0C0C0"/>
                  </a:outerShdw>
                </a:effectLst>
              </a:rPr>
              <a:t>法</a:t>
            </a:r>
            <a:endParaRPr lang="zh-CN" altLang="en-US" dirty="0"/>
          </a:p>
        </p:txBody>
      </p:sp>
      <p:sp>
        <p:nvSpPr>
          <p:cNvPr id="36867" name="Line 3"/>
          <p:cNvSpPr>
            <a:spLocks noChangeShapeType="1"/>
          </p:cNvSpPr>
          <p:nvPr/>
        </p:nvSpPr>
        <p:spPr bwMode="auto">
          <a:xfrm>
            <a:off x="990600" y="5867400"/>
            <a:ext cx="6934200"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6868" name="Line 4"/>
          <p:cNvSpPr>
            <a:spLocks noChangeShapeType="1"/>
          </p:cNvSpPr>
          <p:nvPr/>
        </p:nvSpPr>
        <p:spPr bwMode="auto">
          <a:xfrm flipV="1">
            <a:off x="990600" y="1828800"/>
            <a:ext cx="0" cy="403860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6869" name="Line 5"/>
          <p:cNvSpPr>
            <a:spLocks noChangeShapeType="1"/>
          </p:cNvSpPr>
          <p:nvPr/>
        </p:nvSpPr>
        <p:spPr bwMode="auto">
          <a:xfrm flipH="1">
            <a:off x="1981200" y="4648200"/>
            <a:ext cx="0" cy="1219200"/>
          </a:xfrm>
          <a:prstGeom prst="line">
            <a:avLst/>
          </a:prstGeom>
          <a:noFill/>
          <a:ln w="2857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6870" name="Line 6"/>
          <p:cNvSpPr>
            <a:spLocks noChangeShapeType="1"/>
          </p:cNvSpPr>
          <p:nvPr/>
        </p:nvSpPr>
        <p:spPr bwMode="auto">
          <a:xfrm>
            <a:off x="4648200" y="2286000"/>
            <a:ext cx="0" cy="3581400"/>
          </a:xfrm>
          <a:prstGeom prst="line">
            <a:avLst/>
          </a:prstGeom>
          <a:noFill/>
          <a:ln w="2857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6871" name="Line 7"/>
          <p:cNvSpPr>
            <a:spLocks noChangeShapeType="1"/>
          </p:cNvSpPr>
          <p:nvPr/>
        </p:nvSpPr>
        <p:spPr bwMode="auto">
          <a:xfrm>
            <a:off x="7162800" y="2971800"/>
            <a:ext cx="0" cy="2895600"/>
          </a:xfrm>
          <a:prstGeom prst="line">
            <a:avLst/>
          </a:prstGeom>
          <a:noFill/>
          <a:ln w="2857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3544" name="Text Box 8"/>
          <p:cNvSpPr txBox="1">
            <a:spLocks noChangeArrowheads="1"/>
          </p:cNvSpPr>
          <p:nvPr/>
        </p:nvSpPr>
        <p:spPr bwMode="auto">
          <a:xfrm>
            <a:off x="1828800" y="5791200"/>
            <a:ext cx="457200" cy="473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defRPr/>
            </a:pPr>
            <a:r>
              <a:rPr kumimoji="0" lang="en-US" altLang="zh-CN" sz="2500" i="1" baseline="0">
                <a:solidFill>
                  <a:schemeClr val="tx1"/>
                </a:solidFill>
                <a:ea typeface="宋体" pitchFamily="2" charset="-122"/>
              </a:rPr>
              <a:t>t</a:t>
            </a:r>
            <a:r>
              <a:rPr kumimoji="0" lang="en-US" altLang="zh-CN" sz="2500" i="1" baseline="-25000">
                <a:solidFill>
                  <a:schemeClr val="tx1"/>
                </a:solidFill>
                <a:ea typeface="宋体" pitchFamily="2" charset="-122"/>
              </a:rPr>
              <a:t>i</a:t>
            </a:r>
            <a:endParaRPr kumimoji="0" lang="en-US" altLang="zh-CN" sz="2500" b="0" baseline="0">
              <a:solidFill>
                <a:schemeClr val="tx1"/>
              </a:solidFill>
              <a:effectLst>
                <a:outerShdw blurRad="38100" dist="38100" dir="2700000" algn="tl">
                  <a:srgbClr val="C0C0C0"/>
                </a:outerShdw>
              </a:effectLst>
              <a:ea typeface="宋体" pitchFamily="2" charset="-122"/>
            </a:endParaRPr>
          </a:p>
        </p:txBody>
      </p:sp>
      <p:sp>
        <p:nvSpPr>
          <p:cNvPr id="36873" name="Text Box 9"/>
          <p:cNvSpPr txBox="1">
            <a:spLocks noChangeArrowheads="1"/>
          </p:cNvSpPr>
          <p:nvPr/>
        </p:nvSpPr>
        <p:spPr bwMode="auto">
          <a:xfrm>
            <a:off x="4191000" y="5791200"/>
            <a:ext cx="1295400" cy="473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b="1" baseline="30000">
                <a:solidFill>
                  <a:schemeClr val="accent2"/>
                </a:solidFill>
                <a:latin typeface="Times New Roman" panose="02020603050405020304" pitchFamily="18" charset="0"/>
                <a:ea typeface="楷体_GB2312" pitchFamily="49" charset="-122"/>
              </a:defRPr>
            </a:lvl1pPr>
            <a:lvl2pPr marL="742950" indent="-285750" eaLnBrk="0" hangingPunct="0">
              <a:defRPr kumimoji="1" sz="2400" b="1" baseline="30000">
                <a:solidFill>
                  <a:schemeClr val="accent2"/>
                </a:solidFill>
                <a:latin typeface="Times New Roman" panose="02020603050405020304" pitchFamily="18" charset="0"/>
                <a:ea typeface="楷体_GB2312" pitchFamily="49" charset="-122"/>
              </a:defRPr>
            </a:lvl2pPr>
            <a:lvl3pPr marL="1143000" indent="-228600" eaLnBrk="0" hangingPunct="0">
              <a:defRPr kumimoji="1" sz="2400" b="1" baseline="30000">
                <a:solidFill>
                  <a:schemeClr val="accent2"/>
                </a:solidFill>
                <a:latin typeface="Times New Roman" panose="02020603050405020304" pitchFamily="18" charset="0"/>
                <a:ea typeface="楷体_GB2312" pitchFamily="49" charset="-122"/>
              </a:defRPr>
            </a:lvl3pPr>
            <a:lvl4pPr marL="1600200" indent="-228600" eaLnBrk="0" hangingPunct="0">
              <a:defRPr kumimoji="1" sz="2400" b="1" baseline="30000">
                <a:solidFill>
                  <a:schemeClr val="accent2"/>
                </a:solidFill>
                <a:latin typeface="Times New Roman" panose="02020603050405020304" pitchFamily="18" charset="0"/>
                <a:ea typeface="楷体_GB2312" pitchFamily="49" charset="-122"/>
              </a:defRPr>
            </a:lvl4pPr>
            <a:lvl5pPr marL="2057400" indent="-228600" eaLnBrk="0" hangingPunct="0">
              <a:defRPr kumimoji="1" sz="2400" b="1" baseline="30000">
                <a:solidFill>
                  <a:schemeClr val="accent2"/>
                </a:solidFill>
                <a:latin typeface="Times New Roman" panose="02020603050405020304" pitchFamily="18" charset="0"/>
                <a:ea typeface="楷体_GB2312" pitchFamily="49" charset="-122"/>
              </a:defRPr>
            </a:lvl5pPr>
            <a:lvl6pPr marL="25146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6pPr>
            <a:lvl7pPr marL="29718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7pPr>
            <a:lvl8pPr marL="34290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8pPr>
            <a:lvl9pPr marL="38862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9pPr>
          </a:lstStyle>
          <a:p>
            <a:pPr algn="l"/>
            <a:r>
              <a:rPr kumimoji="0" lang="en-US" altLang="zh-CN" sz="2500" i="1" baseline="0">
                <a:solidFill>
                  <a:schemeClr val="tx1"/>
                </a:solidFill>
                <a:ea typeface="宋体" panose="02010600030101010101" pitchFamily="2" charset="-122"/>
              </a:rPr>
              <a:t>t</a:t>
            </a:r>
            <a:r>
              <a:rPr kumimoji="0" lang="en-US" altLang="zh-CN" sz="2500" i="1" baseline="-25000">
                <a:solidFill>
                  <a:schemeClr val="tx1"/>
                </a:solidFill>
                <a:ea typeface="宋体" panose="02010600030101010101" pitchFamily="2" charset="-122"/>
              </a:rPr>
              <a:t>i </a:t>
            </a:r>
            <a:r>
              <a:rPr kumimoji="0" lang="en-US" altLang="zh-CN" sz="2500" i="1" baseline="0">
                <a:solidFill>
                  <a:schemeClr val="tx1"/>
                </a:solidFill>
                <a:ea typeface="宋体" panose="02010600030101010101" pitchFamily="2" charset="-122"/>
              </a:rPr>
              <a:t>+ h/2</a:t>
            </a:r>
          </a:p>
        </p:txBody>
      </p:sp>
      <p:sp>
        <p:nvSpPr>
          <p:cNvPr id="36874" name="Text Box 10"/>
          <p:cNvSpPr txBox="1">
            <a:spLocks noChangeArrowheads="1"/>
          </p:cNvSpPr>
          <p:nvPr/>
        </p:nvSpPr>
        <p:spPr bwMode="auto">
          <a:xfrm>
            <a:off x="6705600" y="5791200"/>
            <a:ext cx="1295400" cy="473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b="1" baseline="30000">
                <a:solidFill>
                  <a:schemeClr val="accent2"/>
                </a:solidFill>
                <a:latin typeface="Times New Roman" panose="02020603050405020304" pitchFamily="18" charset="0"/>
                <a:ea typeface="楷体_GB2312" pitchFamily="49" charset="-122"/>
              </a:defRPr>
            </a:lvl1pPr>
            <a:lvl2pPr marL="742950" indent="-285750" eaLnBrk="0" hangingPunct="0">
              <a:defRPr kumimoji="1" sz="2400" b="1" baseline="30000">
                <a:solidFill>
                  <a:schemeClr val="accent2"/>
                </a:solidFill>
                <a:latin typeface="Times New Roman" panose="02020603050405020304" pitchFamily="18" charset="0"/>
                <a:ea typeface="楷体_GB2312" pitchFamily="49" charset="-122"/>
              </a:defRPr>
            </a:lvl2pPr>
            <a:lvl3pPr marL="1143000" indent="-228600" eaLnBrk="0" hangingPunct="0">
              <a:defRPr kumimoji="1" sz="2400" b="1" baseline="30000">
                <a:solidFill>
                  <a:schemeClr val="accent2"/>
                </a:solidFill>
                <a:latin typeface="Times New Roman" panose="02020603050405020304" pitchFamily="18" charset="0"/>
                <a:ea typeface="楷体_GB2312" pitchFamily="49" charset="-122"/>
              </a:defRPr>
            </a:lvl3pPr>
            <a:lvl4pPr marL="1600200" indent="-228600" eaLnBrk="0" hangingPunct="0">
              <a:defRPr kumimoji="1" sz="2400" b="1" baseline="30000">
                <a:solidFill>
                  <a:schemeClr val="accent2"/>
                </a:solidFill>
                <a:latin typeface="Times New Roman" panose="02020603050405020304" pitchFamily="18" charset="0"/>
                <a:ea typeface="楷体_GB2312" pitchFamily="49" charset="-122"/>
              </a:defRPr>
            </a:lvl4pPr>
            <a:lvl5pPr marL="2057400" indent="-228600" eaLnBrk="0" hangingPunct="0">
              <a:defRPr kumimoji="1" sz="2400" b="1" baseline="30000">
                <a:solidFill>
                  <a:schemeClr val="accent2"/>
                </a:solidFill>
                <a:latin typeface="Times New Roman" panose="02020603050405020304" pitchFamily="18" charset="0"/>
                <a:ea typeface="楷体_GB2312" pitchFamily="49" charset="-122"/>
              </a:defRPr>
            </a:lvl5pPr>
            <a:lvl6pPr marL="25146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6pPr>
            <a:lvl7pPr marL="29718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7pPr>
            <a:lvl8pPr marL="34290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8pPr>
            <a:lvl9pPr marL="38862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9pPr>
          </a:lstStyle>
          <a:p>
            <a:pPr algn="l"/>
            <a:r>
              <a:rPr kumimoji="0" lang="en-US" altLang="zh-CN" sz="2500" i="1" baseline="0">
                <a:solidFill>
                  <a:schemeClr val="tx1"/>
                </a:solidFill>
                <a:ea typeface="宋体" panose="02010600030101010101" pitchFamily="2" charset="-122"/>
              </a:rPr>
              <a:t>t</a:t>
            </a:r>
            <a:r>
              <a:rPr kumimoji="0" lang="en-US" altLang="zh-CN" sz="2500" i="1" baseline="-25000">
                <a:solidFill>
                  <a:schemeClr val="tx1"/>
                </a:solidFill>
                <a:ea typeface="宋体" panose="02010600030101010101" pitchFamily="2" charset="-122"/>
              </a:rPr>
              <a:t>i </a:t>
            </a:r>
            <a:r>
              <a:rPr kumimoji="0" lang="en-US" altLang="zh-CN" sz="2500" i="1" baseline="0">
                <a:solidFill>
                  <a:schemeClr val="tx1"/>
                </a:solidFill>
                <a:ea typeface="宋体" panose="02010600030101010101" pitchFamily="2" charset="-122"/>
              </a:rPr>
              <a:t>+ h</a:t>
            </a:r>
          </a:p>
        </p:txBody>
      </p:sp>
      <p:sp>
        <p:nvSpPr>
          <p:cNvPr id="193547" name="Line 11"/>
          <p:cNvSpPr>
            <a:spLocks noChangeShapeType="1"/>
          </p:cNvSpPr>
          <p:nvPr/>
        </p:nvSpPr>
        <p:spPr bwMode="auto">
          <a:xfrm flipV="1">
            <a:off x="1981200" y="2286000"/>
            <a:ext cx="2667000" cy="2286000"/>
          </a:xfrm>
          <a:prstGeom prst="line">
            <a:avLst/>
          </a:prstGeom>
          <a:noFill/>
          <a:ln w="28575">
            <a:solidFill>
              <a:srgbClr val="FF00FF"/>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3548" name="Line 12"/>
          <p:cNvSpPr>
            <a:spLocks noChangeShapeType="1"/>
          </p:cNvSpPr>
          <p:nvPr/>
        </p:nvSpPr>
        <p:spPr bwMode="auto">
          <a:xfrm flipV="1">
            <a:off x="3962400" y="2057400"/>
            <a:ext cx="1371600" cy="381000"/>
          </a:xfrm>
          <a:prstGeom prst="line">
            <a:avLst/>
          </a:prstGeom>
          <a:noFill/>
          <a:ln w="38100">
            <a:solidFill>
              <a:srgbClr val="D6009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3549" name="Line 13"/>
          <p:cNvSpPr>
            <a:spLocks noChangeShapeType="1"/>
          </p:cNvSpPr>
          <p:nvPr/>
        </p:nvSpPr>
        <p:spPr bwMode="auto">
          <a:xfrm flipV="1">
            <a:off x="1981200" y="3429000"/>
            <a:ext cx="2667000" cy="1143000"/>
          </a:xfrm>
          <a:prstGeom prst="line">
            <a:avLst/>
          </a:prstGeom>
          <a:noFill/>
          <a:ln w="28575">
            <a:solidFill>
              <a:srgbClr val="FF00FF"/>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3550" name="Line 14"/>
          <p:cNvSpPr>
            <a:spLocks noChangeShapeType="1"/>
          </p:cNvSpPr>
          <p:nvPr/>
        </p:nvSpPr>
        <p:spPr bwMode="auto">
          <a:xfrm flipV="1">
            <a:off x="3962400" y="3276600"/>
            <a:ext cx="1066800" cy="304800"/>
          </a:xfrm>
          <a:prstGeom prst="line">
            <a:avLst/>
          </a:prstGeom>
          <a:noFill/>
          <a:ln w="38100">
            <a:solidFill>
              <a:srgbClr val="D6009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3551" name="Line 15"/>
          <p:cNvSpPr>
            <a:spLocks noChangeShapeType="1"/>
          </p:cNvSpPr>
          <p:nvPr/>
        </p:nvSpPr>
        <p:spPr bwMode="auto">
          <a:xfrm flipV="1">
            <a:off x="1981200" y="2971800"/>
            <a:ext cx="5181600" cy="1600200"/>
          </a:xfrm>
          <a:prstGeom prst="line">
            <a:avLst/>
          </a:prstGeom>
          <a:noFill/>
          <a:ln w="28575">
            <a:solidFill>
              <a:srgbClr val="FF00FF"/>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6880" name="Freeform 16"/>
          <p:cNvSpPr>
            <a:spLocks/>
          </p:cNvSpPr>
          <p:nvPr/>
        </p:nvSpPr>
        <p:spPr bwMode="auto">
          <a:xfrm>
            <a:off x="1600200" y="2895600"/>
            <a:ext cx="7086600" cy="2057400"/>
          </a:xfrm>
          <a:custGeom>
            <a:avLst/>
            <a:gdLst>
              <a:gd name="T0" fmla="*/ 0 w 4224"/>
              <a:gd name="T1" fmla="*/ 2057400 h 1080"/>
              <a:gd name="T2" fmla="*/ 1127414 w 4224"/>
              <a:gd name="T3" fmla="*/ 1051560 h 1080"/>
              <a:gd name="T4" fmla="*/ 2254827 w 4224"/>
              <a:gd name="T5" fmla="*/ 411480 h 1080"/>
              <a:gd name="T6" fmla="*/ 3382241 w 4224"/>
              <a:gd name="T7" fmla="*/ 45720 h 1080"/>
              <a:gd name="T8" fmla="*/ 4509655 w 4224"/>
              <a:gd name="T9" fmla="*/ 137160 h 1080"/>
              <a:gd name="T10" fmla="*/ 5556539 w 4224"/>
              <a:gd name="T11" fmla="*/ 502920 h 1080"/>
              <a:gd name="T12" fmla="*/ 6361834 w 4224"/>
              <a:gd name="T13" fmla="*/ 685800 h 1080"/>
              <a:gd name="T14" fmla="*/ 7086600 w 4224"/>
              <a:gd name="T15" fmla="*/ 411480 h 108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4224" h="1080">
                <a:moveTo>
                  <a:pt x="0" y="1080"/>
                </a:moveTo>
                <a:cubicBezTo>
                  <a:pt x="224" y="888"/>
                  <a:pt x="448" y="696"/>
                  <a:pt x="672" y="552"/>
                </a:cubicBezTo>
                <a:cubicBezTo>
                  <a:pt x="896" y="408"/>
                  <a:pt x="1120" y="304"/>
                  <a:pt x="1344" y="216"/>
                </a:cubicBezTo>
                <a:cubicBezTo>
                  <a:pt x="1568" y="128"/>
                  <a:pt x="1792" y="48"/>
                  <a:pt x="2016" y="24"/>
                </a:cubicBezTo>
                <a:cubicBezTo>
                  <a:pt x="2240" y="0"/>
                  <a:pt x="2472" y="32"/>
                  <a:pt x="2688" y="72"/>
                </a:cubicBezTo>
                <a:cubicBezTo>
                  <a:pt x="2904" y="112"/>
                  <a:pt x="3128" y="216"/>
                  <a:pt x="3312" y="264"/>
                </a:cubicBezTo>
                <a:cubicBezTo>
                  <a:pt x="3496" y="312"/>
                  <a:pt x="3640" y="368"/>
                  <a:pt x="3792" y="360"/>
                </a:cubicBezTo>
                <a:cubicBezTo>
                  <a:pt x="3944" y="352"/>
                  <a:pt x="4084" y="284"/>
                  <a:pt x="4224" y="216"/>
                </a:cubicBezTo>
              </a:path>
            </a:pathLst>
          </a:custGeom>
          <a:noFill/>
          <a:ln w="57150" cmpd="sng">
            <a:solidFill>
              <a:srgbClr val="0066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3553" name="Line 17"/>
          <p:cNvSpPr>
            <a:spLocks noChangeShapeType="1"/>
          </p:cNvSpPr>
          <p:nvPr/>
        </p:nvSpPr>
        <p:spPr bwMode="auto">
          <a:xfrm>
            <a:off x="6781800" y="2819400"/>
            <a:ext cx="914400" cy="304800"/>
          </a:xfrm>
          <a:prstGeom prst="line">
            <a:avLst/>
          </a:prstGeom>
          <a:noFill/>
          <a:ln w="38100">
            <a:solidFill>
              <a:srgbClr val="D6009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3554" name="Text Box 18"/>
          <p:cNvSpPr txBox="1">
            <a:spLocks noChangeArrowheads="1"/>
          </p:cNvSpPr>
          <p:nvPr/>
        </p:nvSpPr>
        <p:spPr bwMode="auto">
          <a:xfrm>
            <a:off x="1600200" y="4038600"/>
            <a:ext cx="533400" cy="473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b="1" baseline="30000">
                <a:solidFill>
                  <a:schemeClr val="accent2"/>
                </a:solidFill>
                <a:latin typeface="Times New Roman" panose="02020603050405020304" pitchFamily="18" charset="0"/>
                <a:ea typeface="楷体_GB2312" pitchFamily="49" charset="-122"/>
              </a:defRPr>
            </a:lvl1pPr>
            <a:lvl2pPr marL="742950" indent="-285750" eaLnBrk="0" hangingPunct="0">
              <a:defRPr kumimoji="1" sz="2400" b="1" baseline="30000">
                <a:solidFill>
                  <a:schemeClr val="accent2"/>
                </a:solidFill>
                <a:latin typeface="Times New Roman" panose="02020603050405020304" pitchFamily="18" charset="0"/>
                <a:ea typeface="楷体_GB2312" pitchFamily="49" charset="-122"/>
              </a:defRPr>
            </a:lvl2pPr>
            <a:lvl3pPr marL="1143000" indent="-228600" eaLnBrk="0" hangingPunct="0">
              <a:defRPr kumimoji="1" sz="2400" b="1" baseline="30000">
                <a:solidFill>
                  <a:schemeClr val="accent2"/>
                </a:solidFill>
                <a:latin typeface="Times New Roman" panose="02020603050405020304" pitchFamily="18" charset="0"/>
                <a:ea typeface="楷体_GB2312" pitchFamily="49" charset="-122"/>
              </a:defRPr>
            </a:lvl3pPr>
            <a:lvl4pPr marL="1600200" indent="-228600" eaLnBrk="0" hangingPunct="0">
              <a:defRPr kumimoji="1" sz="2400" b="1" baseline="30000">
                <a:solidFill>
                  <a:schemeClr val="accent2"/>
                </a:solidFill>
                <a:latin typeface="Times New Roman" panose="02020603050405020304" pitchFamily="18" charset="0"/>
                <a:ea typeface="楷体_GB2312" pitchFamily="49" charset="-122"/>
              </a:defRPr>
            </a:lvl4pPr>
            <a:lvl5pPr marL="2057400" indent="-228600" eaLnBrk="0" hangingPunct="0">
              <a:defRPr kumimoji="1" sz="2400" b="1" baseline="30000">
                <a:solidFill>
                  <a:schemeClr val="accent2"/>
                </a:solidFill>
                <a:latin typeface="Times New Roman" panose="02020603050405020304" pitchFamily="18" charset="0"/>
                <a:ea typeface="楷体_GB2312" pitchFamily="49" charset="-122"/>
              </a:defRPr>
            </a:lvl5pPr>
            <a:lvl6pPr marL="25146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6pPr>
            <a:lvl7pPr marL="29718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7pPr>
            <a:lvl8pPr marL="34290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8pPr>
            <a:lvl9pPr marL="38862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9pPr>
          </a:lstStyle>
          <a:p>
            <a:pPr algn="l"/>
            <a:r>
              <a:rPr kumimoji="0" lang="en-US" altLang="zh-CN" sz="2500" i="1" baseline="0">
                <a:solidFill>
                  <a:srgbClr val="D60093"/>
                </a:solidFill>
                <a:ea typeface="宋体" panose="02010600030101010101" pitchFamily="2" charset="-122"/>
              </a:rPr>
              <a:t>f</a:t>
            </a:r>
            <a:r>
              <a:rPr kumimoji="0" lang="en-US" altLang="zh-CN" sz="2500" i="1" baseline="-25000">
                <a:solidFill>
                  <a:srgbClr val="D60093"/>
                </a:solidFill>
                <a:ea typeface="宋体" panose="02010600030101010101" pitchFamily="2" charset="-122"/>
              </a:rPr>
              <a:t>1</a:t>
            </a:r>
            <a:endParaRPr kumimoji="0" lang="en-US" altLang="zh-CN" sz="2500" i="1" baseline="0">
              <a:solidFill>
                <a:srgbClr val="FF0000"/>
              </a:solidFill>
              <a:ea typeface="宋体" panose="02010600030101010101" pitchFamily="2" charset="-122"/>
            </a:endParaRPr>
          </a:p>
        </p:txBody>
      </p:sp>
      <p:sp>
        <p:nvSpPr>
          <p:cNvPr id="193555" name="Text Box 19"/>
          <p:cNvSpPr txBox="1">
            <a:spLocks noChangeArrowheads="1"/>
          </p:cNvSpPr>
          <p:nvPr/>
        </p:nvSpPr>
        <p:spPr bwMode="auto">
          <a:xfrm>
            <a:off x="4267200" y="1752600"/>
            <a:ext cx="533400" cy="473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b="1" baseline="30000">
                <a:solidFill>
                  <a:schemeClr val="accent2"/>
                </a:solidFill>
                <a:latin typeface="Times New Roman" panose="02020603050405020304" pitchFamily="18" charset="0"/>
                <a:ea typeface="楷体_GB2312" pitchFamily="49" charset="-122"/>
              </a:defRPr>
            </a:lvl1pPr>
            <a:lvl2pPr marL="742950" indent="-285750" eaLnBrk="0" hangingPunct="0">
              <a:defRPr kumimoji="1" sz="2400" b="1" baseline="30000">
                <a:solidFill>
                  <a:schemeClr val="accent2"/>
                </a:solidFill>
                <a:latin typeface="Times New Roman" panose="02020603050405020304" pitchFamily="18" charset="0"/>
                <a:ea typeface="楷体_GB2312" pitchFamily="49" charset="-122"/>
              </a:defRPr>
            </a:lvl2pPr>
            <a:lvl3pPr marL="1143000" indent="-228600" eaLnBrk="0" hangingPunct="0">
              <a:defRPr kumimoji="1" sz="2400" b="1" baseline="30000">
                <a:solidFill>
                  <a:schemeClr val="accent2"/>
                </a:solidFill>
                <a:latin typeface="Times New Roman" panose="02020603050405020304" pitchFamily="18" charset="0"/>
                <a:ea typeface="楷体_GB2312" pitchFamily="49" charset="-122"/>
              </a:defRPr>
            </a:lvl3pPr>
            <a:lvl4pPr marL="1600200" indent="-228600" eaLnBrk="0" hangingPunct="0">
              <a:defRPr kumimoji="1" sz="2400" b="1" baseline="30000">
                <a:solidFill>
                  <a:schemeClr val="accent2"/>
                </a:solidFill>
                <a:latin typeface="Times New Roman" panose="02020603050405020304" pitchFamily="18" charset="0"/>
                <a:ea typeface="楷体_GB2312" pitchFamily="49" charset="-122"/>
              </a:defRPr>
            </a:lvl4pPr>
            <a:lvl5pPr marL="2057400" indent="-228600" eaLnBrk="0" hangingPunct="0">
              <a:defRPr kumimoji="1" sz="2400" b="1" baseline="30000">
                <a:solidFill>
                  <a:schemeClr val="accent2"/>
                </a:solidFill>
                <a:latin typeface="Times New Roman" panose="02020603050405020304" pitchFamily="18" charset="0"/>
                <a:ea typeface="楷体_GB2312" pitchFamily="49" charset="-122"/>
              </a:defRPr>
            </a:lvl5pPr>
            <a:lvl6pPr marL="25146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6pPr>
            <a:lvl7pPr marL="29718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7pPr>
            <a:lvl8pPr marL="34290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8pPr>
            <a:lvl9pPr marL="38862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9pPr>
          </a:lstStyle>
          <a:p>
            <a:pPr algn="l"/>
            <a:r>
              <a:rPr kumimoji="0" lang="en-US" altLang="zh-CN" sz="2500" i="1" baseline="0">
                <a:solidFill>
                  <a:srgbClr val="D60093"/>
                </a:solidFill>
                <a:ea typeface="宋体" panose="02010600030101010101" pitchFamily="2" charset="-122"/>
              </a:rPr>
              <a:t>f</a:t>
            </a:r>
            <a:r>
              <a:rPr kumimoji="0" lang="en-US" altLang="zh-CN" sz="2500" i="1" baseline="-25000">
                <a:solidFill>
                  <a:srgbClr val="D60093"/>
                </a:solidFill>
                <a:ea typeface="宋体" panose="02010600030101010101" pitchFamily="2" charset="-122"/>
              </a:rPr>
              <a:t>2</a:t>
            </a:r>
            <a:endParaRPr kumimoji="0" lang="en-US" altLang="zh-CN" sz="2500" i="1" baseline="0">
              <a:solidFill>
                <a:srgbClr val="FF0000"/>
              </a:solidFill>
              <a:ea typeface="宋体" panose="02010600030101010101" pitchFamily="2" charset="-122"/>
            </a:endParaRPr>
          </a:p>
        </p:txBody>
      </p:sp>
      <p:sp>
        <p:nvSpPr>
          <p:cNvPr id="193556" name="Text Box 20"/>
          <p:cNvSpPr txBox="1">
            <a:spLocks noChangeArrowheads="1"/>
          </p:cNvSpPr>
          <p:nvPr/>
        </p:nvSpPr>
        <p:spPr bwMode="auto">
          <a:xfrm>
            <a:off x="5029200" y="3048000"/>
            <a:ext cx="533400" cy="473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defRPr/>
            </a:pPr>
            <a:r>
              <a:rPr kumimoji="0" lang="en-US" altLang="zh-CN" sz="2500" i="1" baseline="0">
                <a:solidFill>
                  <a:srgbClr val="D60093"/>
                </a:solidFill>
                <a:ea typeface="宋体" pitchFamily="2" charset="-122"/>
              </a:rPr>
              <a:t>f</a:t>
            </a:r>
            <a:r>
              <a:rPr kumimoji="0" lang="en-US" altLang="zh-CN" sz="2500" i="1" baseline="-25000">
                <a:solidFill>
                  <a:srgbClr val="D60093"/>
                </a:solidFill>
                <a:ea typeface="宋体" pitchFamily="2" charset="-122"/>
              </a:rPr>
              <a:t>3</a:t>
            </a:r>
            <a:endParaRPr kumimoji="0" lang="en-US" altLang="zh-CN" sz="2500" b="0" baseline="0">
              <a:solidFill>
                <a:schemeClr val="tx1"/>
              </a:solidFill>
              <a:effectLst>
                <a:outerShdw blurRad="38100" dist="38100" dir="2700000" algn="tl">
                  <a:srgbClr val="C0C0C0"/>
                </a:outerShdw>
              </a:effectLst>
              <a:ea typeface="宋体" pitchFamily="2" charset="-122"/>
            </a:endParaRPr>
          </a:p>
        </p:txBody>
      </p:sp>
      <p:sp>
        <p:nvSpPr>
          <p:cNvPr id="193557" name="Text Box 21"/>
          <p:cNvSpPr txBox="1">
            <a:spLocks noChangeArrowheads="1"/>
          </p:cNvSpPr>
          <p:nvPr/>
        </p:nvSpPr>
        <p:spPr bwMode="auto">
          <a:xfrm>
            <a:off x="7086600" y="2362200"/>
            <a:ext cx="762000" cy="473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defRPr/>
            </a:pPr>
            <a:r>
              <a:rPr kumimoji="0" lang="en-US" altLang="zh-CN" sz="2500" i="1" baseline="0">
                <a:solidFill>
                  <a:srgbClr val="D60093"/>
                </a:solidFill>
                <a:ea typeface="宋体" pitchFamily="2" charset="-122"/>
              </a:rPr>
              <a:t>f</a:t>
            </a:r>
            <a:r>
              <a:rPr kumimoji="0" lang="en-US" altLang="zh-CN" sz="2500" i="1" baseline="-25000">
                <a:solidFill>
                  <a:srgbClr val="D60093"/>
                </a:solidFill>
                <a:ea typeface="宋体" pitchFamily="2" charset="-122"/>
              </a:rPr>
              <a:t>4</a:t>
            </a:r>
            <a:endParaRPr kumimoji="0" lang="en-US" altLang="zh-CN" sz="2500" b="0" baseline="0">
              <a:solidFill>
                <a:schemeClr val="tx1"/>
              </a:solidFill>
              <a:effectLst>
                <a:outerShdw blurRad="38100" dist="38100" dir="2700000" algn="tl">
                  <a:srgbClr val="C0C0C0"/>
                </a:outerShdw>
              </a:effectLst>
              <a:ea typeface="宋体" pitchFamily="2" charset="-122"/>
            </a:endParaRPr>
          </a:p>
        </p:txBody>
      </p:sp>
      <p:sp>
        <p:nvSpPr>
          <p:cNvPr id="193558" name="Line 22"/>
          <p:cNvSpPr>
            <a:spLocks noChangeShapeType="1"/>
          </p:cNvSpPr>
          <p:nvPr/>
        </p:nvSpPr>
        <p:spPr bwMode="auto">
          <a:xfrm flipV="1">
            <a:off x="1981200" y="3200400"/>
            <a:ext cx="5181600" cy="1371600"/>
          </a:xfrm>
          <a:prstGeom prst="line">
            <a:avLst/>
          </a:prstGeom>
          <a:noFill/>
          <a:ln w="38100" cap="rnd">
            <a:solidFill>
              <a:srgbClr val="FF0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3559" name="Line 23"/>
          <p:cNvSpPr>
            <a:spLocks noChangeShapeType="1"/>
          </p:cNvSpPr>
          <p:nvPr/>
        </p:nvSpPr>
        <p:spPr bwMode="auto">
          <a:xfrm flipV="1">
            <a:off x="1524000" y="3581400"/>
            <a:ext cx="1600200" cy="1371600"/>
          </a:xfrm>
          <a:prstGeom prst="line">
            <a:avLst/>
          </a:prstGeom>
          <a:noFill/>
          <a:ln w="38100">
            <a:solidFill>
              <a:srgbClr val="D6009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6888" name="Oval 24"/>
          <p:cNvSpPr>
            <a:spLocks noChangeArrowheads="1"/>
          </p:cNvSpPr>
          <p:nvPr/>
        </p:nvSpPr>
        <p:spPr bwMode="auto">
          <a:xfrm>
            <a:off x="1905000" y="4495800"/>
            <a:ext cx="152400" cy="152400"/>
          </a:xfrm>
          <a:prstGeom prst="ellipse">
            <a:avLst/>
          </a:prstGeom>
          <a:solidFill>
            <a:srgbClr val="66FF6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b="1" baseline="30000">
                <a:solidFill>
                  <a:schemeClr val="accent2"/>
                </a:solidFill>
                <a:latin typeface="Times New Roman" panose="02020603050405020304" pitchFamily="18" charset="0"/>
                <a:ea typeface="楷体_GB2312" pitchFamily="49" charset="-122"/>
              </a:defRPr>
            </a:lvl1pPr>
            <a:lvl2pPr marL="742950" indent="-285750" eaLnBrk="0" hangingPunct="0">
              <a:defRPr kumimoji="1" sz="2400" b="1" baseline="30000">
                <a:solidFill>
                  <a:schemeClr val="accent2"/>
                </a:solidFill>
                <a:latin typeface="Times New Roman" panose="02020603050405020304" pitchFamily="18" charset="0"/>
                <a:ea typeface="楷体_GB2312" pitchFamily="49" charset="-122"/>
              </a:defRPr>
            </a:lvl2pPr>
            <a:lvl3pPr marL="1143000" indent="-228600" eaLnBrk="0" hangingPunct="0">
              <a:defRPr kumimoji="1" sz="2400" b="1" baseline="30000">
                <a:solidFill>
                  <a:schemeClr val="accent2"/>
                </a:solidFill>
                <a:latin typeface="Times New Roman" panose="02020603050405020304" pitchFamily="18" charset="0"/>
                <a:ea typeface="楷体_GB2312" pitchFamily="49" charset="-122"/>
              </a:defRPr>
            </a:lvl3pPr>
            <a:lvl4pPr marL="1600200" indent="-228600" eaLnBrk="0" hangingPunct="0">
              <a:defRPr kumimoji="1" sz="2400" b="1" baseline="30000">
                <a:solidFill>
                  <a:schemeClr val="accent2"/>
                </a:solidFill>
                <a:latin typeface="Times New Roman" panose="02020603050405020304" pitchFamily="18" charset="0"/>
                <a:ea typeface="楷体_GB2312" pitchFamily="49" charset="-122"/>
              </a:defRPr>
            </a:lvl4pPr>
            <a:lvl5pPr marL="2057400" indent="-228600" eaLnBrk="0" hangingPunct="0">
              <a:defRPr kumimoji="1" sz="2400" b="1" baseline="30000">
                <a:solidFill>
                  <a:schemeClr val="accent2"/>
                </a:solidFill>
                <a:latin typeface="Times New Roman" panose="02020603050405020304" pitchFamily="18" charset="0"/>
                <a:ea typeface="楷体_GB2312" pitchFamily="49" charset="-122"/>
              </a:defRPr>
            </a:lvl5pPr>
            <a:lvl6pPr marL="25146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6pPr>
            <a:lvl7pPr marL="29718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7pPr>
            <a:lvl8pPr marL="34290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8pPr>
            <a:lvl9pPr marL="38862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9pPr>
          </a:lstStyle>
          <a:p>
            <a:pPr eaLnBrk="1" hangingPunct="1"/>
            <a:endParaRPr lang="zh-CN" altLang="en-US"/>
          </a:p>
        </p:txBody>
      </p:sp>
      <p:sp>
        <p:nvSpPr>
          <p:cNvPr id="36889" name="Oval 25"/>
          <p:cNvSpPr>
            <a:spLocks noChangeArrowheads="1"/>
          </p:cNvSpPr>
          <p:nvPr/>
        </p:nvSpPr>
        <p:spPr bwMode="auto">
          <a:xfrm>
            <a:off x="7086600" y="3352800"/>
            <a:ext cx="152400" cy="152400"/>
          </a:xfrm>
          <a:prstGeom prst="ellipse">
            <a:avLst/>
          </a:prstGeom>
          <a:solidFill>
            <a:srgbClr val="66FF6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b="1" baseline="30000">
                <a:solidFill>
                  <a:schemeClr val="accent2"/>
                </a:solidFill>
                <a:latin typeface="Times New Roman" panose="02020603050405020304" pitchFamily="18" charset="0"/>
                <a:ea typeface="楷体_GB2312" pitchFamily="49" charset="-122"/>
              </a:defRPr>
            </a:lvl1pPr>
            <a:lvl2pPr marL="742950" indent="-285750" eaLnBrk="0" hangingPunct="0">
              <a:defRPr kumimoji="1" sz="2400" b="1" baseline="30000">
                <a:solidFill>
                  <a:schemeClr val="accent2"/>
                </a:solidFill>
                <a:latin typeface="Times New Roman" panose="02020603050405020304" pitchFamily="18" charset="0"/>
                <a:ea typeface="楷体_GB2312" pitchFamily="49" charset="-122"/>
              </a:defRPr>
            </a:lvl2pPr>
            <a:lvl3pPr marL="1143000" indent="-228600" eaLnBrk="0" hangingPunct="0">
              <a:defRPr kumimoji="1" sz="2400" b="1" baseline="30000">
                <a:solidFill>
                  <a:schemeClr val="accent2"/>
                </a:solidFill>
                <a:latin typeface="Times New Roman" panose="02020603050405020304" pitchFamily="18" charset="0"/>
                <a:ea typeface="楷体_GB2312" pitchFamily="49" charset="-122"/>
              </a:defRPr>
            </a:lvl3pPr>
            <a:lvl4pPr marL="1600200" indent="-228600" eaLnBrk="0" hangingPunct="0">
              <a:defRPr kumimoji="1" sz="2400" b="1" baseline="30000">
                <a:solidFill>
                  <a:schemeClr val="accent2"/>
                </a:solidFill>
                <a:latin typeface="Times New Roman" panose="02020603050405020304" pitchFamily="18" charset="0"/>
                <a:ea typeface="楷体_GB2312" pitchFamily="49" charset="-122"/>
              </a:defRPr>
            </a:lvl4pPr>
            <a:lvl5pPr marL="2057400" indent="-228600" eaLnBrk="0" hangingPunct="0">
              <a:defRPr kumimoji="1" sz="2400" b="1" baseline="30000">
                <a:solidFill>
                  <a:schemeClr val="accent2"/>
                </a:solidFill>
                <a:latin typeface="Times New Roman" panose="02020603050405020304" pitchFamily="18" charset="0"/>
                <a:ea typeface="楷体_GB2312" pitchFamily="49" charset="-122"/>
              </a:defRPr>
            </a:lvl5pPr>
            <a:lvl6pPr marL="25146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6pPr>
            <a:lvl7pPr marL="29718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7pPr>
            <a:lvl8pPr marL="34290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8pPr>
            <a:lvl9pPr marL="38862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9pPr>
          </a:lstStyle>
          <a:p>
            <a:pPr eaLnBrk="1" hangingPunct="1"/>
            <a:endParaRPr lang="zh-CN" altLang="en-US"/>
          </a:p>
        </p:txBody>
      </p:sp>
      <p:sp>
        <p:nvSpPr>
          <p:cNvPr id="193562" name="Oval 26"/>
          <p:cNvSpPr>
            <a:spLocks noChangeArrowheads="1"/>
          </p:cNvSpPr>
          <p:nvPr/>
        </p:nvSpPr>
        <p:spPr bwMode="auto">
          <a:xfrm>
            <a:off x="7086600" y="3124200"/>
            <a:ext cx="152400" cy="152400"/>
          </a:xfrm>
          <a:prstGeom prst="ellipse">
            <a:avLst/>
          </a:prstGeom>
          <a:solidFill>
            <a:srgbClr val="FFCC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b="1" baseline="30000">
                <a:solidFill>
                  <a:schemeClr val="accent2"/>
                </a:solidFill>
                <a:latin typeface="Times New Roman" panose="02020603050405020304" pitchFamily="18" charset="0"/>
                <a:ea typeface="楷体_GB2312" pitchFamily="49" charset="-122"/>
              </a:defRPr>
            </a:lvl1pPr>
            <a:lvl2pPr marL="742950" indent="-285750" eaLnBrk="0" hangingPunct="0">
              <a:defRPr kumimoji="1" sz="2400" b="1" baseline="30000">
                <a:solidFill>
                  <a:schemeClr val="accent2"/>
                </a:solidFill>
                <a:latin typeface="Times New Roman" panose="02020603050405020304" pitchFamily="18" charset="0"/>
                <a:ea typeface="楷体_GB2312" pitchFamily="49" charset="-122"/>
              </a:defRPr>
            </a:lvl2pPr>
            <a:lvl3pPr marL="1143000" indent="-228600" eaLnBrk="0" hangingPunct="0">
              <a:defRPr kumimoji="1" sz="2400" b="1" baseline="30000">
                <a:solidFill>
                  <a:schemeClr val="accent2"/>
                </a:solidFill>
                <a:latin typeface="Times New Roman" panose="02020603050405020304" pitchFamily="18" charset="0"/>
                <a:ea typeface="楷体_GB2312" pitchFamily="49" charset="-122"/>
              </a:defRPr>
            </a:lvl3pPr>
            <a:lvl4pPr marL="1600200" indent="-228600" eaLnBrk="0" hangingPunct="0">
              <a:defRPr kumimoji="1" sz="2400" b="1" baseline="30000">
                <a:solidFill>
                  <a:schemeClr val="accent2"/>
                </a:solidFill>
                <a:latin typeface="Times New Roman" panose="02020603050405020304" pitchFamily="18" charset="0"/>
                <a:ea typeface="楷体_GB2312" pitchFamily="49" charset="-122"/>
              </a:defRPr>
            </a:lvl4pPr>
            <a:lvl5pPr marL="2057400" indent="-228600" eaLnBrk="0" hangingPunct="0">
              <a:defRPr kumimoji="1" sz="2400" b="1" baseline="30000">
                <a:solidFill>
                  <a:schemeClr val="accent2"/>
                </a:solidFill>
                <a:latin typeface="Times New Roman" panose="02020603050405020304" pitchFamily="18" charset="0"/>
                <a:ea typeface="楷体_GB2312" pitchFamily="49" charset="-122"/>
              </a:defRPr>
            </a:lvl5pPr>
            <a:lvl6pPr marL="25146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6pPr>
            <a:lvl7pPr marL="29718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7pPr>
            <a:lvl8pPr marL="34290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8pPr>
            <a:lvl9pPr marL="38862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9pPr>
          </a:lstStyle>
          <a:p>
            <a:pPr eaLnBrk="1" hangingPunct="1"/>
            <a:endParaRPr lang="zh-CN" altLang="en-US"/>
          </a:p>
        </p:txBody>
      </p:sp>
      <p:graphicFrame>
        <p:nvGraphicFramePr>
          <p:cNvPr id="193563" name="Object 27"/>
          <p:cNvGraphicFramePr>
            <a:graphicFrameLocks noChangeAspect="1"/>
          </p:cNvGraphicFramePr>
          <p:nvPr/>
        </p:nvGraphicFramePr>
        <p:xfrm>
          <a:off x="5334000" y="4419600"/>
          <a:ext cx="2919413" cy="703263"/>
        </p:xfrm>
        <a:graphic>
          <a:graphicData uri="http://schemas.openxmlformats.org/presentationml/2006/ole">
            <mc:AlternateContent xmlns:mc="http://schemas.openxmlformats.org/markup-compatibility/2006">
              <mc:Choice xmlns:v="urn:schemas-microsoft-com:vml" Requires="v">
                <p:oleObj spid="_x0000_s35920" name="Equation" r:id="rId3" imgW="1625600" imgH="393700" progId="Equation.3">
                  <p:embed/>
                </p:oleObj>
              </mc:Choice>
              <mc:Fallback>
                <p:oleObj name="Equation" r:id="rId3" imgW="1625600" imgH="393700" progId="Equation.3">
                  <p:embed/>
                  <p:pic>
                    <p:nvPicPr>
                      <p:cNvPr id="193563" name="Object 2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4000" y="4419600"/>
                        <a:ext cx="2919413" cy="703263"/>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rgbClr val="66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93564" name="Object 28"/>
          <p:cNvGraphicFramePr>
            <a:graphicFrameLocks noChangeAspect="1"/>
          </p:cNvGraphicFramePr>
          <p:nvPr/>
        </p:nvGraphicFramePr>
        <p:xfrm>
          <a:off x="3886200" y="4114800"/>
          <a:ext cx="311150" cy="457200"/>
        </p:xfrm>
        <a:graphic>
          <a:graphicData uri="http://schemas.openxmlformats.org/presentationml/2006/ole">
            <mc:AlternateContent xmlns:mc="http://schemas.openxmlformats.org/markup-compatibility/2006">
              <mc:Choice xmlns:v="urn:schemas-microsoft-com:vml" Requires="v">
                <p:oleObj spid="_x0000_s35921" name="Equation" r:id="rId5" imgW="164957" imgH="241091" progId="Equation.3">
                  <p:embed/>
                </p:oleObj>
              </mc:Choice>
              <mc:Fallback>
                <p:oleObj name="Equation" r:id="rId5" imgW="164957" imgH="241091" progId="Equation.3">
                  <p:embed/>
                  <p:pic>
                    <p:nvPicPr>
                      <p:cNvPr id="193564" name="Object 2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86200" y="4114800"/>
                        <a:ext cx="311150" cy="457200"/>
                      </a:xfrm>
                      <a:prstGeom prst="rect">
                        <a:avLst/>
                      </a:prstGeom>
                      <a:solidFill>
                        <a:srgbClr val="FFCC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 name="灯片编号占位符 1"/>
          <p:cNvSpPr>
            <a:spLocks noGrp="1"/>
          </p:cNvSpPr>
          <p:nvPr>
            <p:ph type="sldNum" sz="quarter" idx="12"/>
          </p:nvPr>
        </p:nvSpPr>
        <p:spPr/>
        <p:txBody>
          <a:bodyPr/>
          <a:lstStyle>
            <a:lvl1pPr eaLnBrk="0" hangingPunct="0">
              <a:defRPr kumimoji="1" sz="2400" b="1" baseline="30000">
                <a:solidFill>
                  <a:schemeClr val="accent2"/>
                </a:solidFill>
                <a:latin typeface="Times New Roman" panose="02020603050405020304" pitchFamily="18" charset="0"/>
                <a:ea typeface="楷体_GB2312" pitchFamily="49" charset="-122"/>
              </a:defRPr>
            </a:lvl1pPr>
            <a:lvl2pPr marL="742950" indent="-285750" eaLnBrk="0" hangingPunct="0">
              <a:defRPr kumimoji="1" sz="2400" b="1" baseline="30000">
                <a:solidFill>
                  <a:schemeClr val="accent2"/>
                </a:solidFill>
                <a:latin typeface="Times New Roman" panose="02020603050405020304" pitchFamily="18" charset="0"/>
                <a:ea typeface="楷体_GB2312" pitchFamily="49" charset="-122"/>
              </a:defRPr>
            </a:lvl2pPr>
            <a:lvl3pPr marL="1143000" indent="-228600" eaLnBrk="0" hangingPunct="0">
              <a:defRPr kumimoji="1" sz="2400" b="1" baseline="30000">
                <a:solidFill>
                  <a:schemeClr val="accent2"/>
                </a:solidFill>
                <a:latin typeface="Times New Roman" panose="02020603050405020304" pitchFamily="18" charset="0"/>
                <a:ea typeface="楷体_GB2312" pitchFamily="49" charset="-122"/>
              </a:defRPr>
            </a:lvl3pPr>
            <a:lvl4pPr marL="1600200" indent="-228600" eaLnBrk="0" hangingPunct="0">
              <a:defRPr kumimoji="1" sz="2400" b="1" baseline="30000">
                <a:solidFill>
                  <a:schemeClr val="accent2"/>
                </a:solidFill>
                <a:latin typeface="Times New Roman" panose="02020603050405020304" pitchFamily="18" charset="0"/>
                <a:ea typeface="楷体_GB2312" pitchFamily="49" charset="-122"/>
              </a:defRPr>
            </a:lvl4pPr>
            <a:lvl5pPr marL="2057400" indent="-228600" eaLnBrk="0" hangingPunct="0">
              <a:defRPr kumimoji="1" sz="2400" b="1" baseline="30000">
                <a:solidFill>
                  <a:schemeClr val="accent2"/>
                </a:solidFill>
                <a:latin typeface="Times New Roman" panose="02020603050405020304" pitchFamily="18" charset="0"/>
                <a:ea typeface="楷体_GB2312" pitchFamily="49" charset="-122"/>
              </a:defRPr>
            </a:lvl5pPr>
            <a:lvl6pPr marL="25146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6pPr>
            <a:lvl7pPr marL="29718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7pPr>
            <a:lvl8pPr marL="34290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8pPr>
            <a:lvl9pPr marL="38862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9pPr>
          </a:lstStyle>
          <a:p>
            <a:pPr eaLnBrk="1" hangingPunct="1"/>
            <a:fld id="{2D01A83B-350B-4FFE-90BA-E9CD64663813}" type="slidenum">
              <a:rPr lang="en-US" altLang="zh-CN" sz="1400" b="0" baseline="0">
                <a:solidFill>
                  <a:schemeClr val="tx1"/>
                </a:solidFill>
                <a:ea typeface="宋体" panose="02010600030101010101" pitchFamily="2" charset="-122"/>
              </a:rPr>
              <a:pPr eaLnBrk="1" hangingPunct="1"/>
              <a:t>75</a:t>
            </a:fld>
            <a:endParaRPr lang="en-US" altLang="zh-CN" sz="1400" b="0" baseline="0">
              <a:solidFill>
                <a:schemeClr val="tx1"/>
              </a:solidFill>
              <a:ea typeface="宋体" panose="02010600030101010101" pitchFamily="2" charset="-122"/>
            </a:endParaRPr>
          </a:p>
        </p:txBody>
      </p:sp>
    </p:spTree>
    <p:extLst>
      <p:ext uri="{BB962C8B-B14F-4D97-AF65-F5344CB8AC3E}">
        <p14:creationId xmlns:p14="http://schemas.microsoft.com/office/powerpoint/2010/main" val="126016238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193559"/>
                                        </p:tgtEl>
                                        <p:attrNameLst>
                                          <p:attrName>style.visibility</p:attrName>
                                        </p:attrNameLst>
                                      </p:cBhvr>
                                      <p:to>
                                        <p:strVal val="visible"/>
                                      </p:to>
                                    </p:set>
                                  </p:childTnLst>
                                </p:cTn>
                              </p:par>
                            </p:childTnLst>
                          </p:cTn>
                        </p:par>
                        <p:par>
                          <p:cTn id="7" fill="hold" nodeType="afterGroup">
                            <p:stCondLst>
                              <p:cond delay="500"/>
                            </p:stCondLst>
                            <p:childTnLst>
                              <p:par>
                                <p:cTn id="8" presetID="1" presetClass="entr" presetSubtype="0" fill="hold" grpId="0" nodeType="afterEffect">
                                  <p:stCondLst>
                                    <p:cond delay="0"/>
                                  </p:stCondLst>
                                  <p:childTnLst>
                                    <p:set>
                                      <p:cBhvr>
                                        <p:cTn id="9" dur="1" fill="hold">
                                          <p:stCondLst>
                                            <p:cond delay="499"/>
                                          </p:stCondLst>
                                        </p:cTn>
                                        <p:tgtEl>
                                          <p:spTgt spid="193554"/>
                                        </p:tgtEl>
                                        <p:attrNameLst>
                                          <p:attrName>style.visibility</p:attrName>
                                        </p:attrNameLst>
                                      </p:cBhvr>
                                      <p:to>
                                        <p:strVal val="visible"/>
                                      </p:to>
                                    </p:set>
                                  </p:childTnLst>
                                </p:cTn>
                              </p:par>
                            </p:childTnLst>
                          </p:cTn>
                        </p:par>
                      </p:childTnLst>
                    </p:cTn>
                  </p:par>
                  <p:par>
                    <p:cTn id="10" fill="hold" nodeType="clickPar">
                      <p:stCondLst>
                        <p:cond delay="indefinite"/>
                      </p:stCondLst>
                      <p:childTnLst>
                        <p:par>
                          <p:cTn id="11" fill="hold" nodeType="withGroup">
                            <p:stCondLst>
                              <p:cond delay="0"/>
                            </p:stCondLst>
                            <p:childTnLst>
                              <p:par>
                                <p:cTn id="12" presetID="22" presetClass="entr" presetSubtype="8" fill="hold" nodeType="clickEffect">
                                  <p:stCondLst>
                                    <p:cond delay="0"/>
                                  </p:stCondLst>
                                  <p:childTnLst>
                                    <p:set>
                                      <p:cBhvr>
                                        <p:cTn id="13" dur="1" fill="hold">
                                          <p:stCondLst>
                                            <p:cond delay="0"/>
                                          </p:stCondLst>
                                        </p:cTn>
                                        <p:tgtEl>
                                          <p:spTgt spid="193547"/>
                                        </p:tgtEl>
                                        <p:attrNameLst>
                                          <p:attrName>style.visibility</p:attrName>
                                        </p:attrNameLst>
                                      </p:cBhvr>
                                      <p:to>
                                        <p:strVal val="visible"/>
                                      </p:to>
                                    </p:set>
                                    <p:animEffect transition="in" filter="wipe(left)">
                                      <p:cBhvr>
                                        <p:cTn id="14" dur="500"/>
                                        <p:tgtEl>
                                          <p:spTgt spid="193547"/>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499"/>
                                          </p:stCondLst>
                                        </p:cTn>
                                        <p:tgtEl>
                                          <p:spTgt spid="193548"/>
                                        </p:tgtEl>
                                        <p:attrNameLst>
                                          <p:attrName>style.visibility</p:attrName>
                                        </p:attrNameLst>
                                      </p:cBhvr>
                                      <p:to>
                                        <p:strVal val="visible"/>
                                      </p:to>
                                    </p:set>
                                  </p:childTnLst>
                                </p:cTn>
                              </p:par>
                            </p:childTnLst>
                          </p:cTn>
                        </p:par>
                        <p:par>
                          <p:cTn id="19" fill="hold" nodeType="afterGroup">
                            <p:stCondLst>
                              <p:cond delay="500"/>
                            </p:stCondLst>
                            <p:childTnLst>
                              <p:par>
                                <p:cTn id="20" presetID="1" presetClass="entr" presetSubtype="0" fill="hold" grpId="0" nodeType="afterEffect">
                                  <p:stCondLst>
                                    <p:cond delay="0"/>
                                  </p:stCondLst>
                                  <p:childTnLst>
                                    <p:set>
                                      <p:cBhvr>
                                        <p:cTn id="21" dur="1" fill="hold">
                                          <p:stCondLst>
                                            <p:cond delay="499"/>
                                          </p:stCondLst>
                                        </p:cTn>
                                        <p:tgtEl>
                                          <p:spTgt spid="193555">
                                            <p:txEl>
                                              <p:pRg st="0" end="0"/>
                                            </p:txEl>
                                          </p:spTgt>
                                        </p:tgtEl>
                                        <p:attrNameLst>
                                          <p:attrName>style.visibility</p:attrName>
                                        </p:attrNameLst>
                                      </p:cBhvr>
                                      <p:to>
                                        <p:strVal val="visible"/>
                                      </p:to>
                                    </p:set>
                                  </p:childTnLst>
                                </p:cTn>
                              </p:par>
                            </p:childTnLst>
                          </p:cTn>
                        </p:par>
                      </p:childTnLst>
                    </p:cTn>
                  </p:par>
                  <p:par>
                    <p:cTn id="22" fill="hold" nodeType="clickPar">
                      <p:stCondLst>
                        <p:cond delay="indefinite"/>
                      </p:stCondLst>
                      <p:childTnLst>
                        <p:par>
                          <p:cTn id="23" fill="hold" nodeType="withGroup">
                            <p:stCondLst>
                              <p:cond delay="0"/>
                            </p:stCondLst>
                            <p:childTnLst>
                              <p:par>
                                <p:cTn id="24" presetID="22" presetClass="entr" presetSubtype="8" fill="hold" nodeType="clickEffect">
                                  <p:stCondLst>
                                    <p:cond delay="0"/>
                                  </p:stCondLst>
                                  <p:childTnLst>
                                    <p:set>
                                      <p:cBhvr>
                                        <p:cTn id="25" dur="1" fill="hold">
                                          <p:stCondLst>
                                            <p:cond delay="0"/>
                                          </p:stCondLst>
                                        </p:cTn>
                                        <p:tgtEl>
                                          <p:spTgt spid="193549"/>
                                        </p:tgtEl>
                                        <p:attrNameLst>
                                          <p:attrName>style.visibility</p:attrName>
                                        </p:attrNameLst>
                                      </p:cBhvr>
                                      <p:to>
                                        <p:strVal val="visible"/>
                                      </p:to>
                                    </p:set>
                                    <p:animEffect transition="in" filter="wipe(left)">
                                      <p:cBhvr>
                                        <p:cTn id="26" dur="500"/>
                                        <p:tgtEl>
                                          <p:spTgt spid="193549"/>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499"/>
                                          </p:stCondLst>
                                        </p:cTn>
                                        <p:tgtEl>
                                          <p:spTgt spid="193550"/>
                                        </p:tgtEl>
                                        <p:attrNameLst>
                                          <p:attrName>style.visibility</p:attrName>
                                        </p:attrNameLst>
                                      </p:cBhvr>
                                      <p:to>
                                        <p:strVal val="visible"/>
                                      </p:to>
                                    </p:set>
                                  </p:childTnLst>
                                </p:cTn>
                              </p:par>
                            </p:childTnLst>
                          </p:cTn>
                        </p:par>
                        <p:par>
                          <p:cTn id="31" fill="hold" nodeType="afterGroup">
                            <p:stCondLst>
                              <p:cond delay="500"/>
                            </p:stCondLst>
                            <p:childTnLst>
                              <p:par>
                                <p:cTn id="32" presetID="1" presetClass="entr" presetSubtype="0" fill="hold" grpId="0" nodeType="afterEffect">
                                  <p:stCondLst>
                                    <p:cond delay="0"/>
                                  </p:stCondLst>
                                  <p:childTnLst>
                                    <p:set>
                                      <p:cBhvr>
                                        <p:cTn id="33" dur="1" fill="hold">
                                          <p:stCondLst>
                                            <p:cond delay="499"/>
                                          </p:stCondLst>
                                        </p:cTn>
                                        <p:tgtEl>
                                          <p:spTgt spid="193556"/>
                                        </p:tgtEl>
                                        <p:attrNameLst>
                                          <p:attrName>style.visibility</p:attrName>
                                        </p:attrNameLst>
                                      </p:cBhvr>
                                      <p:to>
                                        <p:strVal val="visible"/>
                                      </p:to>
                                    </p:set>
                                  </p:childTnLst>
                                </p:cTn>
                              </p:par>
                            </p:childTnLst>
                          </p:cTn>
                        </p:par>
                      </p:childTnLst>
                    </p:cTn>
                  </p:par>
                  <p:par>
                    <p:cTn id="34" fill="hold" nodeType="clickPar">
                      <p:stCondLst>
                        <p:cond delay="indefinite"/>
                      </p:stCondLst>
                      <p:childTnLst>
                        <p:par>
                          <p:cTn id="35" fill="hold" nodeType="withGroup">
                            <p:stCondLst>
                              <p:cond delay="0"/>
                            </p:stCondLst>
                            <p:childTnLst>
                              <p:par>
                                <p:cTn id="36" presetID="22" presetClass="entr" presetSubtype="8" fill="hold" nodeType="clickEffect">
                                  <p:stCondLst>
                                    <p:cond delay="0"/>
                                  </p:stCondLst>
                                  <p:childTnLst>
                                    <p:set>
                                      <p:cBhvr>
                                        <p:cTn id="37" dur="1" fill="hold">
                                          <p:stCondLst>
                                            <p:cond delay="0"/>
                                          </p:stCondLst>
                                        </p:cTn>
                                        <p:tgtEl>
                                          <p:spTgt spid="193551"/>
                                        </p:tgtEl>
                                        <p:attrNameLst>
                                          <p:attrName>style.visibility</p:attrName>
                                        </p:attrNameLst>
                                      </p:cBhvr>
                                      <p:to>
                                        <p:strVal val="visible"/>
                                      </p:to>
                                    </p:set>
                                    <p:animEffect transition="in" filter="wipe(left)">
                                      <p:cBhvr>
                                        <p:cTn id="38" dur="500"/>
                                        <p:tgtEl>
                                          <p:spTgt spid="193551"/>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nodeType="clickEffect">
                                  <p:stCondLst>
                                    <p:cond delay="0"/>
                                  </p:stCondLst>
                                  <p:childTnLst>
                                    <p:set>
                                      <p:cBhvr>
                                        <p:cTn id="42" dur="1" fill="hold">
                                          <p:stCondLst>
                                            <p:cond delay="499"/>
                                          </p:stCondLst>
                                        </p:cTn>
                                        <p:tgtEl>
                                          <p:spTgt spid="193553"/>
                                        </p:tgtEl>
                                        <p:attrNameLst>
                                          <p:attrName>style.visibility</p:attrName>
                                        </p:attrNameLst>
                                      </p:cBhvr>
                                      <p:to>
                                        <p:strVal val="visible"/>
                                      </p:to>
                                    </p:set>
                                  </p:childTnLst>
                                </p:cTn>
                              </p:par>
                            </p:childTnLst>
                          </p:cTn>
                        </p:par>
                        <p:par>
                          <p:cTn id="43" fill="hold" nodeType="afterGroup">
                            <p:stCondLst>
                              <p:cond delay="500"/>
                            </p:stCondLst>
                            <p:childTnLst>
                              <p:par>
                                <p:cTn id="44" presetID="1" presetClass="entr" presetSubtype="0" fill="hold" grpId="0" nodeType="afterEffect">
                                  <p:stCondLst>
                                    <p:cond delay="0"/>
                                  </p:stCondLst>
                                  <p:childTnLst>
                                    <p:set>
                                      <p:cBhvr>
                                        <p:cTn id="45" dur="1" fill="hold">
                                          <p:stCondLst>
                                            <p:cond delay="499"/>
                                          </p:stCondLst>
                                        </p:cTn>
                                        <p:tgtEl>
                                          <p:spTgt spid="193557"/>
                                        </p:tgtEl>
                                        <p:attrNameLst>
                                          <p:attrName>style.visibility</p:attrName>
                                        </p:attrNameLst>
                                      </p:cBhvr>
                                      <p:to>
                                        <p:strVal val="visible"/>
                                      </p:to>
                                    </p:set>
                                  </p:childTnLst>
                                </p:cTn>
                              </p:par>
                            </p:childTnLst>
                          </p:cTn>
                        </p:par>
                      </p:childTnLst>
                    </p:cTn>
                  </p:par>
                  <p:par>
                    <p:cTn id="46" fill="hold" nodeType="clickPar">
                      <p:stCondLst>
                        <p:cond delay="indefinite"/>
                      </p:stCondLst>
                      <p:childTnLst>
                        <p:par>
                          <p:cTn id="47" fill="hold" nodeType="withGroup">
                            <p:stCondLst>
                              <p:cond delay="0"/>
                            </p:stCondLst>
                            <p:childTnLst>
                              <p:par>
                                <p:cTn id="48" presetID="2" presetClass="entr" presetSubtype="8" fill="hold" nodeType="clickEffect">
                                  <p:stCondLst>
                                    <p:cond delay="0"/>
                                  </p:stCondLst>
                                  <p:childTnLst>
                                    <p:set>
                                      <p:cBhvr>
                                        <p:cTn id="49" dur="1" fill="hold">
                                          <p:stCondLst>
                                            <p:cond delay="0"/>
                                          </p:stCondLst>
                                        </p:cTn>
                                        <p:tgtEl>
                                          <p:spTgt spid="193563"/>
                                        </p:tgtEl>
                                        <p:attrNameLst>
                                          <p:attrName>style.visibility</p:attrName>
                                        </p:attrNameLst>
                                      </p:cBhvr>
                                      <p:to>
                                        <p:strVal val="visible"/>
                                      </p:to>
                                    </p:set>
                                    <p:anim calcmode="lin" valueType="num">
                                      <p:cBhvr additive="base">
                                        <p:cTn id="50" dur="500" fill="hold"/>
                                        <p:tgtEl>
                                          <p:spTgt spid="193563"/>
                                        </p:tgtEl>
                                        <p:attrNameLst>
                                          <p:attrName>ppt_x</p:attrName>
                                        </p:attrNameLst>
                                      </p:cBhvr>
                                      <p:tavLst>
                                        <p:tav tm="0">
                                          <p:val>
                                            <p:strVal val="0-#ppt_w/2"/>
                                          </p:val>
                                        </p:tav>
                                        <p:tav tm="100000">
                                          <p:val>
                                            <p:strVal val="#ppt_x"/>
                                          </p:val>
                                        </p:tav>
                                      </p:tavLst>
                                    </p:anim>
                                    <p:anim calcmode="lin" valueType="num">
                                      <p:cBhvr additive="base">
                                        <p:cTn id="51" dur="500" fill="hold"/>
                                        <p:tgtEl>
                                          <p:spTgt spid="193563"/>
                                        </p:tgtEl>
                                        <p:attrNameLst>
                                          <p:attrName>ppt_y</p:attrName>
                                        </p:attrNameLst>
                                      </p:cBhvr>
                                      <p:tavLst>
                                        <p:tav tm="0">
                                          <p:val>
                                            <p:strVal val="#ppt_y"/>
                                          </p:val>
                                        </p:tav>
                                        <p:tav tm="100000">
                                          <p:val>
                                            <p:strVal val="#ppt_y"/>
                                          </p:val>
                                        </p:tav>
                                      </p:tavLst>
                                    </p:anim>
                                  </p:childTnLst>
                                </p:cTn>
                              </p:par>
                            </p:childTnLst>
                          </p:cTn>
                        </p:par>
                      </p:childTnLst>
                    </p:cTn>
                  </p:par>
                  <p:par>
                    <p:cTn id="52" fill="hold" nodeType="clickPar">
                      <p:stCondLst>
                        <p:cond delay="indefinite"/>
                      </p:stCondLst>
                      <p:childTnLst>
                        <p:par>
                          <p:cTn id="53" fill="hold" nodeType="withGroup">
                            <p:stCondLst>
                              <p:cond delay="0"/>
                            </p:stCondLst>
                            <p:childTnLst>
                              <p:par>
                                <p:cTn id="54" presetID="22" presetClass="entr" presetSubtype="8" fill="hold" nodeType="clickEffect">
                                  <p:stCondLst>
                                    <p:cond delay="0"/>
                                  </p:stCondLst>
                                  <p:childTnLst>
                                    <p:set>
                                      <p:cBhvr>
                                        <p:cTn id="55" dur="1" fill="hold">
                                          <p:stCondLst>
                                            <p:cond delay="0"/>
                                          </p:stCondLst>
                                        </p:cTn>
                                        <p:tgtEl>
                                          <p:spTgt spid="193558"/>
                                        </p:tgtEl>
                                        <p:attrNameLst>
                                          <p:attrName>style.visibility</p:attrName>
                                        </p:attrNameLst>
                                      </p:cBhvr>
                                      <p:to>
                                        <p:strVal val="visible"/>
                                      </p:to>
                                    </p:set>
                                    <p:animEffect transition="in" filter="wipe(left)">
                                      <p:cBhvr>
                                        <p:cTn id="56" dur="500"/>
                                        <p:tgtEl>
                                          <p:spTgt spid="193558"/>
                                        </p:tgtEl>
                                      </p:cBhvr>
                                    </p:animEffect>
                                  </p:childTnLst>
                                </p:cTn>
                              </p:par>
                            </p:childTnLst>
                          </p:cTn>
                        </p:par>
                        <p:par>
                          <p:cTn id="57" fill="hold" nodeType="afterGroup">
                            <p:stCondLst>
                              <p:cond delay="500"/>
                            </p:stCondLst>
                            <p:childTnLst>
                              <p:par>
                                <p:cTn id="58" presetID="1" presetClass="entr" presetSubtype="0" fill="hold" nodeType="afterEffect">
                                  <p:stCondLst>
                                    <p:cond delay="0"/>
                                  </p:stCondLst>
                                  <p:childTnLst>
                                    <p:set>
                                      <p:cBhvr>
                                        <p:cTn id="59" dur="1" fill="hold">
                                          <p:stCondLst>
                                            <p:cond delay="499"/>
                                          </p:stCondLst>
                                        </p:cTn>
                                        <p:tgtEl>
                                          <p:spTgt spid="193564"/>
                                        </p:tgtEl>
                                        <p:attrNameLst>
                                          <p:attrName>style.visibility</p:attrName>
                                        </p:attrNameLst>
                                      </p:cBhvr>
                                      <p:to>
                                        <p:strVal val="visible"/>
                                      </p:to>
                                    </p:set>
                                  </p:childTnLst>
                                </p:cTn>
                              </p:par>
                            </p:childTnLst>
                          </p:cTn>
                        </p:par>
                      </p:childTnLst>
                    </p:cTn>
                  </p:par>
                  <p:par>
                    <p:cTn id="60" fill="hold" nodeType="clickPar">
                      <p:stCondLst>
                        <p:cond delay="indefinite"/>
                      </p:stCondLst>
                      <p:childTnLst>
                        <p:par>
                          <p:cTn id="61" fill="hold" nodeType="withGroup">
                            <p:stCondLst>
                              <p:cond delay="0"/>
                            </p:stCondLst>
                            <p:childTnLst>
                              <p:par>
                                <p:cTn id="62" presetID="1" presetClass="entr" presetSubtype="0" fill="hold" grpId="0" nodeType="clickEffect">
                                  <p:stCondLst>
                                    <p:cond delay="0"/>
                                  </p:stCondLst>
                                  <p:childTnLst>
                                    <p:set>
                                      <p:cBhvr>
                                        <p:cTn id="63" dur="1" fill="hold">
                                          <p:stCondLst>
                                            <p:cond delay="499"/>
                                          </p:stCondLst>
                                        </p:cTn>
                                        <p:tgtEl>
                                          <p:spTgt spid="1935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3554" grpId="0" autoUpdateAnimBg="0"/>
      <p:bldP spid="193555" grpId="0" build="p" autoUpdateAnimBg="0" advAuto="0"/>
      <p:bldP spid="193556" grpId="0" autoUpdateAnimBg="0"/>
      <p:bldP spid="193557" grpId="0" autoUpdateAnimBg="0"/>
      <p:bldP spid="193562"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p:txBody>
          <a:bodyPr/>
          <a:lstStyle/>
          <a:p>
            <a:pPr eaLnBrk="1" hangingPunct="1"/>
            <a:r>
              <a:rPr lang="zh-CN" altLang="en-US" b="1" dirty="0">
                <a:solidFill>
                  <a:srgbClr val="0D17D7"/>
                </a:solidFill>
              </a:rPr>
              <a:t>方法小节</a:t>
            </a:r>
          </a:p>
        </p:txBody>
      </p:sp>
      <p:sp>
        <p:nvSpPr>
          <p:cNvPr id="37891" name="Rectangle 3"/>
          <p:cNvSpPr>
            <a:spLocks noGrp="1" noChangeArrowheads="1"/>
          </p:cNvSpPr>
          <p:nvPr>
            <p:ph idx="1"/>
          </p:nvPr>
        </p:nvSpPr>
        <p:spPr>
          <a:xfrm>
            <a:off x="323528" y="1844824"/>
            <a:ext cx="8620447" cy="4683125"/>
          </a:xfrm>
        </p:spPr>
        <p:txBody>
          <a:bodyPr/>
          <a:lstStyle/>
          <a:p>
            <a:pPr eaLnBrk="1" hangingPunct="1">
              <a:lnSpc>
                <a:spcPct val="120000"/>
              </a:lnSpc>
            </a:pPr>
            <a:r>
              <a:rPr lang="zh-CN" altLang="en-US" sz="2400" b="1" dirty="0">
                <a:latin typeface="宋体" panose="02010600030101010101" pitchFamily="2" charset="-122"/>
              </a:rPr>
              <a:t>通过上述龙格</a:t>
            </a:r>
            <a:r>
              <a:rPr lang="en-US" altLang="zh-CN" sz="2400" b="1" dirty="0">
                <a:latin typeface="宋体" panose="02010600030101010101" pitchFamily="2" charset="-122"/>
              </a:rPr>
              <a:t>-</a:t>
            </a:r>
            <a:r>
              <a:rPr lang="zh-CN" altLang="en-US" sz="2400" b="1" dirty="0">
                <a:latin typeface="宋体" panose="02010600030101010101" pitchFamily="2" charset="-122"/>
              </a:rPr>
              <a:t>库塔法的介绍，可以把以上介绍的几种数值积分法统一起来，它们都是基于在初值附近展开成泰勒级数的原理，所不同的是取泰勒级数多少项。</a:t>
            </a:r>
          </a:p>
          <a:p>
            <a:pPr eaLnBrk="1" hangingPunct="1">
              <a:lnSpc>
                <a:spcPct val="120000"/>
              </a:lnSpc>
            </a:pPr>
            <a:r>
              <a:rPr lang="zh-CN" altLang="en-US" sz="2400" b="1" dirty="0">
                <a:solidFill>
                  <a:srgbClr val="660066"/>
                </a:solidFill>
                <a:latin typeface="宋体" panose="02010600030101010101" pitchFamily="2" charset="-122"/>
              </a:rPr>
              <a:t>欧拉公式仅取到</a:t>
            </a:r>
            <a:r>
              <a:rPr lang="en-US" altLang="zh-CN" sz="2400" b="1" i="1" dirty="0">
                <a:solidFill>
                  <a:srgbClr val="660066"/>
                </a:solidFill>
                <a:latin typeface="宋体" panose="02010600030101010101" pitchFamily="2" charset="-122"/>
              </a:rPr>
              <a:t>h</a:t>
            </a:r>
            <a:r>
              <a:rPr lang="zh-CN" altLang="en-US" sz="2400" b="1" dirty="0">
                <a:solidFill>
                  <a:srgbClr val="660066"/>
                </a:solidFill>
                <a:latin typeface="宋体" panose="02010600030101010101" pitchFamily="2" charset="-122"/>
              </a:rPr>
              <a:t>项，</a:t>
            </a:r>
          </a:p>
          <a:p>
            <a:pPr eaLnBrk="1" hangingPunct="1">
              <a:lnSpc>
                <a:spcPct val="120000"/>
              </a:lnSpc>
            </a:pPr>
            <a:r>
              <a:rPr lang="zh-CN" altLang="en-US" sz="2400" b="1" dirty="0">
                <a:solidFill>
                  <a:srgbClr val="660066"/>
                </a:solidFill>
                <a:latin typeface="宋体" panose="02010600030101010101" pitchFamily="2" charset="-122"/>
              </a:rPr>
              <a:t>梯形法与二阶龙格库塔法相同均取到</a:t>
            </a:r>
            <a:r>
              <a:rPr lang="en-US" altLang="zh-CN" sz="2400" b="1" i="1" dirty="0">
                <a:solidFill>
                  <a:srgbClr val="660066"/>
                </a:solidFill>
                <a:latin typeface="宋体" panose="02010600030101010101" pitchFamily="2" charset="-122"/>
              </a:rPr>
              <a:t>h</a:t>
            </a:r>
            <a:r>
              <a:rPr lang="en-US" altLang="zh-CN" sz="2400" b="1" baseline="30000" dirty="0">
                <a:solidFill>
                  <a:srgbClr val="660066"/>
                </a:solidFill>
                <a:latin typeface="宋体" panose="02010600030101010101" pitchFamily="2" charset="-122"/>
              </a:rPr>
              <a:t>2</a:t>
            </a:r>
            <a:r>
              <a:rPr lang="zh-CN" altLang="en-US" sz="2400" b="1" dirty="0">
                <a:solidFill>
                  <a:srgbClr val="660066"/>
                </a:solidFill>
                <a:latin typeface="宋体" panose="02010600030101010101" pitchFamily="2" charset="-122"/>
              </a:rPr>
              <a:t>项，</a:t>
            </a:r>
          </a:p>
          <a:p>
            <a:pPr eaLnBrk="1" hangingPunct="1">
              <a:lnSpc>
                <a:spcPct val="120000"/>
              </a:lnSpc>
            </a:pPr>
            <a:r>
              <a:rPr lang="zh-CN" altLang="en-US" sz="2400" b="1" dirty="0">
                <a:solidFill>
                  <a:srgbClr val="660066"/>
                </a:solidFill>
                <a:latin typeface="宋体" panose="02010600030101010101" pitchFamily="2" charset="-122"/>
              </a:rPr>
              <a:t>四阶龙格库塔法取到</a:t>
            </a:r>
            <a:r>
              <a:rPr lang="en-US" altLang="zh-CN" sz="2400" b="1" i="1" dirty="0">
                <a:solidFill>
                  <a:srgbClr val="660066"/>
                </a:solidFill>
                <a:latin typeface="宋体" panose="02010600030101010101" pitchFamily="2" charset="-122"/>
              </a:rPr>
              <a:t>h</a:t>
            </a:r>
            <a:r>
              <a:rPr lang="en-US" altLang="zh-CN" sz="2400" b="1" baseline="30000" dirty="0">
                <a:solidFill>
                  <a:srgbClr val="660066"/>
                </a:solidFill>
                <a:latin typeface="宋体" panose="02010600030101010101" pitchFamily="2" charset="-122"/>
              </a:rPr>
              <a:t>4</a:t>
            </a:r>
            <a:r>
              <a:rPr lang="zh-CN" altLang="en-US" sz="2400" b="1" dirty="0">
                <a:solidFill>
                  <a:srgbClr val="660066"/>
                </a:solidFill>
                <a:latin typeface="宋体" panose="02010600030101010101" pitchFamily="2" charset="-122"/>
              </a:rPr>
              <a:t>项。</a:t>
            </a:r>
          </a:p>
          <a:p>
            <a:pPr eaLnBrk="1" hangingPunct="1">
              <a:lnSpc>
                <a:spcPct val="120000"/>
              </a:lnSpc>
            </a:pPr>
            <a:r>
              <a:rPr lang="zh-CN" altLang="en-US" sz="2400" b="1" dirty="0">
                <a:latin typeface="宋体" panose="02010600030101010101" pitchFamily="2" charset="-122"/>
              </a:rPr>
              <a:t>从理论上讲，取得的项数愈多，计算精度愈高，但计算量愈大，愈复杂，计算误差也将增加，因此要适当的选择。</a:t>
            </a:r>
          </a:p>
          <a:p>
            <a:pPr eaLnBrk="1" hangingPunct="1">
              <a:lnSpc>
                <a:spcPct val="120000"/>
              </a:lnSpc>
            </a:pPr>
            <a:r>
              <a:rPr lang="zh-CN" altLang="en-US" sz="2400" b="1" dirty="0">
                <a:latin typeface="宋体" panose="02010600030101010101" pitchFamily="2" charset="-122"/>
              </a:rPr>
              <a:t>对于仿真中遇到的大多数工程实际问题，四阶龙格－库塔法的截断误差为</a:t>
            </a:r>
            <a:r>
              <a:rPr lang="en-US" altLang="zh-CN" sz="2400" b="1" dirty="0">
                <a:latin typeface="宋体" panose="02010600030101010101" pitchFamily="2" charset="-122"/>
              </a:rPr>
              <a:t>0(</a:t>
            </a:r>
            <a:r>
              <a:rPr lang="en-US" altLang="zh-CN" sz="2400" b="1" i="1" dirty="0">
                <a:latin typeface="宋体" panose="02010600030101010101" pitchFamily="2" charset="-122"/>
              </a:rPr>
              <a:t>h</a:t>
            </a:r>
            <a:r>
              <a:rPr lang="en-US" altLang="zh-CN" sz="2400" b="1" baseline="30000" dirty="0">
                <a:latin typeface="宋体" panose="02010600030101010101" pitchFamily="2" charset="-122"/>
              </a:rPr>
              <a:t>5</a:t>
            </a:r>
            <a:r>
              <a:rPr lang="en-US" altLang="zh-CN" sz="2400" b="1" dirty="0">
                <a:latin typeface="宋体" panose="02010600030101010101" pitchFamily="2" charset="-122"/>
              </a:rPr>
              <a:t>)</a:t>
            </a:r>
            <a:r>
              <a:rPr lang="zh-CN" altLang="en-US" sz="2400" b="1" dirty="0">
                <a:latin typeface="宋体" panose="02010600030101010101" pitchFamily="2" charset="-122"/>
              </a:rPr>
              <a:t>与</a:t>
            </a:r>
            <a:r>
              <a:rPr lang="en-US" altLang="zh-CN" sz="2400" b="1" i="1" dirty="0">
                <a:latin typeface="宋体" panose="02010600030101010101" pitchFamily="2" charset="-122"/>
              </a:rPr>
              <a:t>h</a:t>
            </a:r>
            <a:r>
              <a:rPr lang="en-US" altLang="zh-CN" sz="2400" b="1" baseline="30000" dirty="0">
                <a:latin typeface="宋体" panose="02010600030101010101" pitchFamily="2" charset="-122"/>
              </a:rPr>
              <a:t>5</a:t>
            </a:r>
            <a:r>
              <a:rPr lang="zh-CN" altLang="en-US" sz="2400" b="1" dirty="0">
                <a:latin typeface="宋体" panose="02010600030101010101" pitchFamily="2" charset="-122"/>
              </a:rPr>
              <a:t>同数量级，精度已经能够满足要求。</a:t>
            </a:r>
          </a:p>
        </p:txBody>
      </p:sp>
      <p:sp>
        <p:nvSpPr>
          <p:cNvPr id="2" name="灯片编号占位符 1"/>
          <p:cNvSpPr>
            <a:spLocks noGrp="1"/>
          </p:cNvSpPr>
          <p:nvPr>
            <p:ph type="sldNum" sz="quarter" idx="12"/>
          </p:nvPr>
        </p:nvSpPr>
        <p:spPr/>
        <p:txBody>
          <a:bodyPr/>
          <a:lstStyle>
            <a:lvl1pPr eaLnBrk="0" hangingPunct="0">
              <a:defRPr kumimoji="1" sz="2400" b="1" baseline="30000">
                <a:solidFill>
                  <a:schemeClr val="accent2"/>
                </a:solidFill>
                <a:latin typeface="Times New Roman" panose="02020603050405020304" pitchFamily="18" charset="0"/>
                <a:ea typeface="楷体_GB2312" pitchFamily="49" charset="-122"/>
              </a:defRPr>
            </a:lvl1pPr>
            <a:lvl2pPr marL="742950" indent="-285750" eaLnBrk="0" hangingPunct="0">
              <a:defRPr kumimoji="1" sz="2400" b="1" baseline="30000">
                <a:solidFill>
                  <a:schemeClr val="accent2"/>
                </a:solidFill>
                <a:latin typeface="Times New Roman" panose="02020603050405020304" pitchFamily="18" charset="0"/>
                <a:ea typeface="楷体_GB2312" pitchFamily="49" charset="-122"/>
              </a:defRPr>
            </a:lvl2pPr>
            <a:lvl3pPr marL="1143000" indent="-228600" eaLnBrk="0" hangingPunct="0">
              <a:defRPr kumimoji="1" sz="2400" b="1" baseline="30000">
                <a:solidFill>
                  <a:schemeClr val="accent2"/>
                </a:solidFill>
                <a:latin typeface="Times New Roman" panose="02020603050405020304" pitchFamily="18" charset="0"/>
                <a:ea typeface="楷体_GB2312" pitchFamily="49" charset="-122"/>
              </a:defRPr>
            </a:lvl3pPr>
            <a:lvl4pPr marL="1600200" indent="-228600" eaLnBrk="0" hangingPunct="0">
              <a:defRPr kumimoji="1" sz="2400" b="1" baseline="30000">
                <a:solidFill>
                  <a:schemeClr val="accent2"/>
                </a:solidFill>
                <a:latin typeface="Times New Roman" panose="02020603050405020304" pitchFamily="18" charset="0"/>
                <a:ea typeface="楷体_GB2312" pitchFamily="49" charset="-122"/>
              </a:defRPr>
            </a:lvl4pPr>
            <a:lvl5pPr marL="2057400" indent="-228600" eaLnBrk="0" hangingPunct="0">
              <a:defRPr kumimoji="1" sz="2400" b="1" baseline="30000">
                <a:solidFill>
                  <a:schemeClr val="accent2"/>
                </a:solidFill>
                <a:latin typeface="Times New Roman" panose="02020603050405020304" pitchFamily="18" charset="0"/>
                <a:ea typeface="楷体_GB2312" pitchFamily="49" charset="-122"/>
              </a:defRPr>
            </a:lvl5pPr>
            <a:lvl6pPr marL="25146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6pPr>
            <a:lvl7pPr marL="29718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7pPr>
            <a:lvl8pPr marL="34290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8pPr>
            <a:lvl9pPr marL="3886200" indent="-228600" algn="ctr" eaLnBrk="0" fontAlgn="base" hangingPunct="0">
              <a:spcBef>
                <a:spcPct val="50000"/>
              </a:spcBef>
              <a:spcAft>
                <a:spcPct val="0"/>
              </a:spcAft>
              <a:defRPr kumimoji="1" sz="2400" b="1" baseline="30000">
                <a:solidFill>
                  <a:schemeClr val="accent2"/>
                </a:solidFill>
                <a:latin typeface="Times New Roman" panose="02020603050405020304" pitchFamily="18" charset="0"/>
                <a:ea typeface="楷体_GB2312" pitchFamily="49" charset="-122"/>
              </a:defRPr>
            </a:lvl9pPr>
          </a:lstStyle>
          <a:p>
            <a:pPr eaLnBrk="1" hangingPunct="1"/>
            <a:fld id="{A55CB7D1-569D-4EE6-8729-C657C59FFFD8}" type="slidenum">
              <a:rPr lang="en-US" altLang="zh-CN" sz="1400" b="0" baseline="0">
                <a:solidFill>
                  <a:schemeClr val="tx1"/>
                </a:solidFill>
                <a:ea typeface="宋体" panose="02010600030101010101" pitchFamily="2" charset="-122"/>
              </a:rPr>
              <a:pPr eaLnBrk="1" hangingPunct="1"/>
              <a:t>76</a:t>
            </a:fld>
            <a:endParaRPr lang="en-US" altLang="zh-CN" sz="1400" b="0" baseline="0">
              <a:solidFill>
                <a:schemeClr val="tx1"/>
              </a:solidFill>
              <a:ea typeface="宋体" panose="02010600030101010101" pitchFamily="2" charset="-122"/>
            </a:endParaRPr>
          </a:p>
        </p:txBody>
      </p:sp>
    </p:spTree>
    <p:extLst>
      <p:ext uri="{BB962C8B-B14F-4D97-AF65-F5344CB8AC3E}">
        <p14:creationId xmlns:p14="http://schemas.microsoft.com/office/powerpoint/2010/main" val="76158390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变步长法</a:t>
            </a:r>
          </a:p>
        </p:txBody>
      </p:sp>
      <p:sp>
        <p:nvSpPr>
          <p:cNvPr id="3" name="内容占位符 2"/>
          <p:cNvSpPr>
            <a:spLocks noGrp="1"/>
          </p:cNvSpPr>
          <p:nvPr>
            <p:ph idx="1"/>
          </p:nvPr>
        </p:nvSpPr>
        <p:spPr/>
        <p:txBody>
          <a:bodyPr/>
          <a:lstStyle/>
          <a:p>
            <a:r>
              <a:rPr lang="zh-CN" altLang="en-US" dirty="0"/>
              <a:t>在保证仿真过程满足</a:t>
            </a:r>
            <a:r>
              <a:rPr lang="en-US" altLang="zh-CN" dirty="0"/>
              <a:t>—</a:t>
            </a:r>
            <a:r>
              <a:rPr lang="zh-CN" altLang="en-US" dirty="0"/>
              <a:t>定精度的前提下，为使计算量尽可能小，尽量选取适用的较大的步长，这样仿真步长需不断改变。</a:t>
            </a:r>
            <a:endParaRPr lang="en-US" altLang="zh-CN" dirty="0"/>
          </a:p>
          <a:p>
            <a:r>
              <a:rPr lang="zh-CN" altLang="zh-CN" dirty="0"/>
              <a:t>变步长应根据一定的条件，其前提是要有一个好的局部误差估计公式，根据局部误差的大小来改变步长</a:t>
            </a:r>
            <a:r>
              <a:rPr lang="zh-CN" altLang="en-US" dirty="0"/>
              <a:t>。</a:t>
            </a:r>
          </a:p>
        </p:txBody>
      </p:sp>
      <p:sp>
        <p:nvSpPr>
          <p:cNvPr id="4" name="灯片编号占位符 3"/>
          <p:cNvSpPr>
            <a:spLocks noGrp="1"/>
          </p:cNvSpPr>
          <p:nvPr>
            <p:ph type="sldNum" sz="quarter" idx="12"/>
          </p:nvPr>
        </p:nvSpPr>
        <p:spPr/>
        <p:txBody>
          <a:bodyPr/>
          <a:lstStyle/>
          <a:p>
            <a:pPr>
              <a:defRPr/>
            </a:pPr>
            <a:fld id="{B5E95236-D0C1-4D31-8D61-5EF5DA33B082}" type="slidenum">
              <a:rPr lang="en-US" altLang="zh-CN" smtClean="0"/>
              <a:pPr>
                <a:defRPr/>
              </a:pPr>
              <a:t>77</a:t>
            </a:fld>
            <a:endParaRPr lang="en-US" altLang="zh-CN"/>
          </a:p>
        </p:txBody>
      </p:sp>
    </p:spTree>
    <p:extLst>
      <p:ext uri="{BB962C8B-B14F-4D97-AF65-F5344CB8AC3E}">
        <p14:creationId xmlns:p14="http://schemas.microsoft.com/office/powerpoint/2010/main" val="423518575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对分策略</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755576" y="2017713"/>
                <a:ext cx="8199512" cy="4114800"/>
              </a:xfrm>
            </p:spPr>
            <p:txBody>
              <a:bodyPr/>
              <a:lstStyle/>
              <a:p>
                <a:pPr marL="0" indent="0">
                  <a:buNone/>
                </a:pPr>
                <a:r>
                  <a:rPr lang="en-US" altLang="zh-CN" dirty="0"/>
                  <a:t>(1)	</a:t>
                </a:r>
                <a:r>
                  <a:rPr lang="zh-CN" altLang="en-US" dirty="0"/>
                  <a:t>设定一个最小误差限</a:t>
                </a:r>
                <a14:m>
                  <m:oMath xmlns:m="http://schemas.openxmlformats.org/officeDocument/2006/math">
                    <m:sSub>
                      <m:sSubPr>
                        <m:ctrlPr>
                          <a:rPr lang="en-US" altLang="zh-CN" i="1" dirty="0" smtClean="0">
                            <a:latin typeface="Cambria Math" panose="02040503050406030204" pitchFamily="18" charset="0"/>
                          </a:rPr>
                        </m:ctrlPr>
                      </m:sSubPr>
                      <m:e>
                        <m:r>
                          <a:rPr lang="zh-CN" altLang="en-US" i="1" dirty="0" smtClean="0">
                            <a:latin typeface="Cambria Math" panose="02040503050406030204" pitchFamily="18" charset="0"/>
                          </a:rPr>
                          <m:t>𝜀</m:t>
                        </m:r>
                      </m:e>
                      <m:sub>
                        <m:r>
                          <a:rPr lang="en-US" altLang="zh-CN" b="0" i="1" dirty="0" smtClean="0">
                            <a:latin typeface="Cambria Math" panose="02040503050406030204" pitchFamily="18" charset="0"/>
                          </a:rPr>
                          <m:t>𝑚𝑖𝑛</m:t>
                        </m:r>
                      </m:sub>
                    </m:sSub>
                    <m:r>
                      <a:rPr lang="zh-CN" altLang="en-US" i="1" dirty="0" smtClean="0">
                        <a:latin typeface="Cambria Math" panose="02040503050406030204" pitchFamily="18" charset="0"/>
                      </a:rPr>
                      <m:t> </m:t>
                    </m:r>
                  </m:oMath>
                </a14:m>
                <a:r>
                  <a:rPr lang="zh-CN" altLang="en-US" dirty="0"/>
                  <a:t>，一个最大误差限</a:t>
                </a:r>
                <a14:m>
                  <m:oMath xmlns:m="http://schemas.openxmlformats.org/officeDocument/2006/math">
                    <m:sSub>
                      <m:sSubPr>
                        <m:ctrlPr>
                          <a:rPr lang="en-US" altLang="zh-CN" i="1" dirty="0">
                            <a:latin typeface="Cambria Math" panose="02040503050406030204" pitchFamily="18" charset="0"/>
                          </a:rPr>
                        </m:ctrlPr>
                      </m:sSubPr>
                      <m:e>
                        <m:r>
                          <a:rPr lang="zh-CN" altLang="en-US" i="1" dirty="0">
                            <a:latin typeface="Cambria Math" panose="02040503050406030204" pitchFamily="18" charset="0"/>
                          </a:rPr>
                          <m:t>𝜀</m:t>
                        </m:r>
                      </m:e>
                      <m:sub>
                        <m:r>
                          <a:rPr lang="en-US" altLang="zh-CN" i="1" dirty="0">
                            <a:latin typeface="Cambria Math" panose="02040503050406030204" pitchFamily="18" charset="0"/>
                          </a:rPr>
                          <m:t>𝑚</m:t>
                        </m:r>
                        <m:r>
                          <a:rPr lang="en-US" altLang="zh-CN" b="0" i="1" dirty="0" smtClean="0">
                            <a:latin typeface="Cambria Math" panose="02040503050406030204" pitchFamily="18" charset="0"/>
                          </a:rPr>
                          <m:t>𝑎𝑥</m:t>
                        </m:r>
                      </m:sub>
                    </m:sSub>
                  </m:oMath>
                </a14:m>
                <a:r>
                  <a:rPr lang="zh-CN" altLang="en-US" dirty="0"/>
                  <a:t>，每一步的局部误差取为</a:t>
                </a:r>
              </a:p>
              <a:p>
                <a:pPr marL="0" indent="0">
                  <a:buNone/>
                </a:pPr>
                <a:r>
                  <a:rPr lang="zh-CN" altLang="en-US" dirty="0"/>
                  <a:t>     </a:t>
                </a:r>
                <a14:m>
                  <m:oMath xmlns:m="http://schemas.openxmlformats.org/officeDocument/2006/math">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𝑒</m:t>
                        </m:r>
                      </m:e>
                      <m:sub>
                        <m:r>
                          <a:rPr lang="en-US" altLang="zh-CN" i="1" dirty="0">
                            <a:latin typeface="Cambria Math" panose="02040503050406030204" pitchFamily="18" charset="0"/>
                          </a:rPr>
                          <m:t>𝑛</m:t>
                        </m:r>
                      </m:sub>
                    </m:sSub>
                    <m:r>
                      <a:rPr lang="en-US" altLang="zh-CN" i="1" dirty="0">
                        <a:latin typeface="Cambria Math" panose="02040503050406030204" pitchFamily="18" charset="0"/>
                      </a:rPr>
                      <m:t>=</m:t>
                    </m:r>
                    <m:f>
                      <m:fPr>
                        <m:ctrlPr>
                          <a:rPr lang="en-US" altLang="zh-CN" i="1" dirty="0">
                            <a:latin typeface="Cambria Math" panose="02040503050406030204" pitchFamily="18" charset="0"/>
                          </a:rPr>
                        </m:ctrlPr>
                      </m:fPr>
                      <m:num>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𝐸</m:t>
                            </m:r>
                          </m:e>
                          <m:sub>
                            <m:r>
                              <a:rPr lang="en-US" altLang="zh-CN" i="1" dirty="0">
                                <a:latin typeface="Cambria Math" panose="02040503050406030204" pitchFamily="18" charset="0"/>
                              </a:rPr>
                              <m:t>𝑛</m:t>
                            </m:r>
                          </m:sub>
                        </m:sSub>
                      </m:num>
                      <m:den>
                        <m:r>
                          <a:rPr lang="en-US" altLang="zh-CN" i="1" dirty="0">
                            <a:latin typeface="Cambria Math" panose="02040503050406030204" pitchFamily="18" charset="0"/>
                          </a:rPr>
                          <m:t>(</m:t>
                        </m:r>
                        <m:d>
                          <m:dPr>
                            <m:begChr m:val="|"/>
                            <m:endChr m:val="|"/>
                            <m:ctrlPr>
                              <a:rPr lang="en-US" altLang="zh-CN" i="1" dirty="0">
                                <a:latin typeface="Cambria Math" panose="02040503050406030204" pitchFamily="18" charset="0"/>
                              </a:rPr>
                            </m:ctrlPr>
                          </m:dPr>
                          <m:e>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𝑦</m:t>
                                </m:r>
                              </m:e>
                              <m:sub>
                                <m:r>
                                  <a:rPr lang="en-US" altLang="zh-CN" i="1" dirty="0">
                                    <a:latin typeface="Cambria Math" panose="02040503050406030204" pitchFamily="18" charset="0"/>
                                  </a:rPr>
                                  <m:t>𝑛</m:t>
                                </m:r>
                              </m:sub>
                            </m:sSub>
                          </m:e>
                        </m:d>
                        <m:r>
                          <a:rPr lang="en-US" altLang="zh-CN" i="1" dirty="0">
                            <a:latin typeface="Cambria Math" panose="02040503050406030204" pitchFamily="18" charset="0"/>
                          </a:rPr>
                          <m:t>+1)</m:t>
                        </m:r>
                      </m:den>
                    </m:f>
                  </m:oMath>
                </a14:m>
                <a:r>
                  <a:rPr lang="zh-CN" altLang="en-US" dirty="0"/>
                  <a:t>                    </a:t>
                </a:r>
                <a:r>
                  <a:rPr lang="en-US" altLang="zh-CN" dirty="0"/>
                  <a:t>(3.5.35)</a:t>
                </a:r>
              </a:p>
              <a:p>
                <a:pPr marL="0" indent="0">
                  <a:buNone/>
                </a:pPr>
                <a:r>
                  <a:rPr lang="zh-CN" altLang="en-US" dirty="0"/>
                  <a:t>其中</a:t>
                </a:r>
                <a14:m>
                  <m:oMath xmlns:m="http://schemas.openxmlformats.org/officeDocument/2006/math">
                    <m:sSub>
                      <m:sSubPr>
                        <m:ctrlPr>
                          <a:rPr lang="en-US" altLang="zh-CN" i="1" dirty="0">
                            <a:latin typeface="Cambria Math" panose="02040503050406030204" pitchFamily="18" charset="0"/>
                          </a:rPr>
                        </m:ctrlPr>
                      </m:sSubPr>
                      <m:e>
                        <m:r>
                          <a:rPr lang="en-US" altLang="zh-CN" b="0" i="1" dirty="0" smtClean="0">
                            <a:latin typeface="Cambria Math" panose="02040503050406030204" pitchFamily="18" charset="0"/>
                          </a:rPr>
                          <m:t>𝐸</m:t>
                        </m:r>
                      </m:e>
                      <m:sub>
                        <m:r>
                          <a:rPr lang="en-US" altLang="zh-CN" b="0" i="1" dirty="0" smtClean="0">
                            <a:latin typeface="Cambria Math" panose="02040503050406030204" pitchFamily="18" charset="0"/>
                          </a:rPr>
                          <m:t>𝑛</m:t>
                        </m:r>
                      </m:sub>
                    </m:sSub>
                  </m:oMath>
                </a14:m>
                <a:r>
                  <a:rPr lang="zh-CN" altLang="en-US" dirty="0"/>
                  <a:t>为变步长各式计算出的误差估计。由式</a:t>
                </a:r>
                <a:r>
                  <a:rPr lang="en-US" altLang="zh-CN" dirty="0"/>
                  <a:t>(3.5.35)</a:t>
                </a:r>
                <a:r>
                  <a:rPr lang="zh-CN" altLang="en-US" dirty="0"/>
                  <a:t>可知，当</a:t>
                </a:r>
                <a14:m>
                  <m:oMath xmlns:m="http://schemas.openxmlformats.org/officeDocument/2006/math">
                    <m:d>
                      <m:dPr>
                        <m:begChr m:val="|"/>
                        <m:endChr m:val="|"/>
                        <m:ctrlPr>
                          <a:rPr lang="en-US" altLang="zh-CN" i="1" dirty="0" smtClean="0">
                            <a:latin typeface="Cambria Math" panose="02040503050406030204" pitchFamily="18" charset="0"/>
                          </a:rPr>
                        </m:ctrlPr>
                      </m:dPr>
                      <m:e>
                        <m:sSub>
                          <m:sSubPr>
                            <m:ctrlPr>
                              <a:rPr lang="en-US" altLang="zh-CN" i="1" dirty="0" smtClean="0">
                                <a:latin typeface="Cambria Math" panose="02040503050406030204" pitchFamily="18" charset="0"/>
                              </a:rPr>
                            </m:ctrlPr>
                          </m:sSubPr>
                          <m:e>
                            <m:r>
                              <a:rPr lang="en-US" altLang="zh-CN" b="0" i="1" dirty="0" smtClean="0">
                                <a:latin typeface="Cambria Math" panose="02040503050406030204" pitchFamily="18" charset="0"/>
                              </a:rPr>
                              <m:t>𝑦</m:t>
                            </m:r>
                          </m:e>
                          <m:sub>
                            <m:r>
                              <a:rPr lang="en-US" altLang="zh-CN" b="0" i="1" dirty="0" smtClean="0">
                                <a:latin typeface="Cambria Math" panose="02040503050406030204" pitchFamily="18" charset="0"/>
                              </a:rPr>
                              <m:t>𝑛</m:t>
                            </m:r>
                          </m:sub>
                        </m:sSub>
                      </m:e>
                    </m:d>
                    <m:r>
                      <a:rPr lang="zh-CN" altLang="en-US" i="1" dirty="0" smtClean="0">
                        <a:latin typeface="Cambria Math" panose="02040503050406030204" pitchFamily="18" charset="0"/>
                      </a:rPr>
                      <m:t> </m:t>
                    </m:r>
                  </m:oMath>
                </a14:m>
                <a:r>
                  <a:rPr lang="zh-CN" altLang="en-US" dirty="0"/>
                  <a:t>较大时，</a:t>
                </a:r>
                <a14:m>
                  <m:oMath xmlns:m="http://schemas.openxmlformats.org/officeDocument/2006/math">
                    <m:sSub>
                      <m:sSubPr>
                        <m:ctrlPr>
                          <a:rPr lang="en-US" altLang="zh-CN" i="1" dirty="0">
                            <a:latin typeface="Cambria Math" panose="02040503050406030204" pitchFamily="18" charset="0"/>
                          </a:rPr>
                        </m:ctrlPr>
                      </m:sSubPr>
                      <m:e>
                        <m:r>
                          <a:rPr lang="en-US" altLang="zh-CN" b="0" i="1" dirty="0" smtClean="0">
                            <a:latin typeface="Cambria Math" panose="02040503050406030204" pitchFamily="18" charset="0"/>
                          </a:rPr>
                          <m:t>𝑒</m:t>
                        </m:r>
                      </m:e>
                      <m:sub>
                        <m:r>
                          <a:rPr lang="en-US" altLang="zh-CN" i="1" dirty="0">
                            <a:latin typeface="Cambria Math" panose="02040503050406030204" pitchFamily="18" charset="0"/>
                          </a:rPr>
                          <m:t>𝑛</m:t>
                        </m:r>
                      </m:sub>
                    </m:sSub>
                  </m:oMath>
                </a14:m>
                <a:r>
                  <a:rPr lang="zh-CN" altLang="en-US" dirty="0"/>
                  <a:t>是相对误差，而当</a:t>
                </a:r>
                <a14:m>
                  <m:oMath xmlns:m="http://schemas.openxmlformats.org/officeDocument/2006/math">
                    <m:d>
                      <m:dPr>
                        <m:begChr m:val="|"/>
                        <m:endChr m:val="|"/>
                        <m:ctrlPr>
                          <a:rPr lang="en-US" altLang="zh-CN" i="1" dirty="0">
                            <a:latin typeface="Cambria Math" panose="02040503050406030204" pitchFamily="18" charset="0"/>
                          </a:rPr>
                        </m:ctrlPr>
                      </m:dPr>
                      <m:e>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𝑦</m:t>
                            </m:r>
                          </m:e>
                          <m:sub>
                            <m:r>
                              <a:rPr lang="en-US" altLang="zh-CN" i="1" dirty="0">
                                <a:latin typeface="Cambria Math" panose="02040503050406030204" pitchFamily="18" charset="0"/>
                              </a:rPr>
                              <m:t>𝑛</m:t>
                            </m:r>
                          </m:sub>
                        </m:sSub>
                      </m:e>
                    </m:d>
                  </m:oMath>
                </a14:m>
                <a:r>
                  <a:rPr lang="zh-CN" altLang="en-US" dirty="0"/>
                  <a:t>很小时，</a:t>
                </a:r>
                <a14:m>
                  <m:oMath xmlns:m="http://schemas.openxmlformats.org/officeDocument/2006/math">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𝑒</m:t>
                        </m:r>
                      </m:e>
                      <m:sub>
                        <m:r>
                          <a:rPr lang="en-US" altLang="zh-CN" i="1" dirty="0">
                            <a:latin typeface="Cambria Math" panose="02040503050406030204" pitchFamily="18" charset="0"/>
                          </a:rPr>
                          <m:t>𝑛</m:t>
                        </m:r>
                      </m:sub>
                    </m:sSub>
                  </m:oMath>
                </a14:m>
                <a:r>
                  <a:rPr lang="zh-CN" altLang="en-US" dirty="0"/>
                  <a:t>就成了绝对误差，这样可避免当</a:t>
                </a:r>
                <a14:m>
                  <m:oMath xmlns:m="http://schemas.openxmlformats.org/officeDocument/2006/math">
                    <m:r>
                      <a:rPr lang="en-US" altLang="zh-CN" i="1" dirty="0" smtClean="0">
                        <a:latin typeface="Cambria Math" panose="02040503050406030204" pitchFamily="18" charset="0"/>
                      </a:rPr>
                      <m:t>𝑦</m:t>
                    </m:r>
                  </m:oMath>
                </a14:m>
                <a:r>
                  <a:rPr lang="zh-CN" altLang="en-US" dirty="0"/>
                  <a:t>值很小时，</a:t>
                </a:r>
                <a14:m>
                  <m:oMath xmlns:m="http://schemas.openxmlformats.org/officeDocument/2006/math">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𝑒</m:t>
                        </m:r>
                      </m:e>
                      <m:sub>
                        <m:r>
                          <a:rPr lang="en-US" altLang="zh-CN" i="1" dirty="0">
                            <a:latin typeface="Cambria Math" panose="02040503050406030204" pitchFamily="18" charset="0"/>
                          </a:rPr>
                          <m:t>𝑛</m:t>
                        </m:r>
                      </m:sub>
                    </m:sSub>
                  </m:oMath>
                </a14:m>
                <a:r>
                  <a:rPr lang="zh-CN" altLang="en-US" dirty="0"/>
                  <a:t>变得过大。</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755576" y="2017713"/>
                <a:ext cx="8199512" cy="4114800"/>
              </a:xfrm>
              <a:blipFill>
                <a:blip r:embed="rId2"/>
                <a:stretch>
                  <a:fillRect l="-1933" t="-2370" r="-1561" b="-2222"/>
                </a:stretch>
              </a:blipFill>
            </p:spPr>
            <p:txBody>
              <a:bodyPr/>
              <a:lstStyle/>
              <a:p>
                <a:r>
                  <a:rPr lang="zh-CN" altLang="en-US">
                    <a:noFill/>
                  </a:rPr>
                  <a:t> </a:t>
                </a:r>
              </a:p>
            </p:txBody>
          </p:sp>
        </mc:Fallback>
      </mc:AlternateContent>
      <p:sp>
        <p:nvSpPr>
          <p:cNvPr id="4" name="灯片编号占位符 3"/>
          <p:cNvSpPr>
            <a:spLocks noGrp="1"/>
          </p:cNvSpPr>
          <p:nvPr>
            <p:ph type="sldNum" sz="quarter" idx="12"/>
          </p:nvPr>
        </p:nvSpPr>
        <p:spPr/>
        <p:txBody>
          <a:bodyPr/>
          <a:lstStyle/>
          <a:p>
            <a:pPr>
              <a:defRPr/>
            </a:pPr>
            <a:fld id="{B5E95236-D0C1-4D31-8D61-5EF5DA33B082}" type="slidenum">
              <a:rPr lang="en-US" altLang="zh-CN" smtClean="0"/>
              <a:pPr>
                <a:defRPr/>
              </a:pPr>
              <a:t>78</a:t>
            </a:fld>
            <a:endParaRPr lang="en-US" altLang="zh-CN"/>
          </a:p>
        </p:txBody>
      </p:sp>
    </p:spTree>
    <p:extLst>
      <p:ext uri="{BB962C8B-B14F-4D97-AF65-F5344CB8AC3E}">
        <p14:creationId xmlns:p14="http://schemas.microsoft.com/office/powerpoint/2010/main" val="396777305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dirty="0"/>
                  <a:t>其控制策略是：</a:t>
                </a:r>
              </a:p>
              <a:p>
                <a:r>
                  <a:rPr lang="zh-CN" altLang="en-US" dirty="0"/>
                  <a:t>当</a:t>
                </a:r>
                <a14:m>
                  <m:oMath xmlns:m="http://schemas.openxmlformats.org/officeDocument/2006/math">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𝑒</m:t>
                        </m:r>
                      </m:e>
                      <m:sub>
                        <m:r>
                          <a:rPr lang="en-US" altLang="zh-CN" i="1" dirty="0">
                            <a:latin typeface="Cambria Math" panose="02040503050406030204" pitchFamily="18" charset="0"/>
                          </a:rPr>
                          <m:t>𝑛</m:t>
                        </m:r>
                      </m:sub>
                    </m:sSub>
                  </m:oMath>
                </a14:m>
                <a:r>
                  <a:rPr lang="zh-CN" altLang="en-US" dirty="0"/>
                  <a:t>大于</a:t>
                </a:r>
                <a14:m>
                  <m:oMath xmlns:m="http://schemas.openxmlformats.org/officeDocument/2006/math">
                    <m:sSub>
                      <m:sSubPr>
                        <m:ctrlPr>
                          <a:rPr lang="en-US" altLang="zh-CN" i="1" dirty="0">
                            <a:latin typeface="Cambria Math" panose="02040503050406030204" pitchFamily="18" charset="0"/>
                          </a:rPr>
                        </m:ctrlPr>
                      </m:sSubPr>
                      <m:e>
                        <m:r>
                          <a:rPr lang="zh-CN" altLang="en-US" i="1" dirty="0">
                            <a:latin typeface="Cambria Math" panose="02040503050406030204" pitchFamily="18" charset="0"/>
                          </a:rPr>
                          <m:t>𝜀</m:t>
                        </m:r>
                      </m:e>
                      <m:sub>
                        <m:r>
                          <a:rPr lang="en-US" altLang="zh-CN" i="1" dirty="0">
                            <a:latin typeface="Cambria Math" panose="02040503050406030204" pitchFamily="18" charset="0"/>
                          </a:rPr>
                          <m:t>𝑚𝑎𝑥</m:t>
                        </m:r>
                      </m:sub>
                    </m:sSub>
                  </m:oMath>
                </a14:m>
                <a:r>
                  <a:rPr lang="zh-CN" altLang="en-US" dirty="0"/>
                  <a:t>时，将步长对分减半，并重新计算该步；当</a:t>
                </a:r>
                <a14:m>
                  <m:oMath xmlns:m="http://schemas.openxmlformats.org/officeDocument/2006/math">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𝑒</m:t>
                        </m:r>
                      </m:e>
                      <m:sub>
                        <m:r>
                          <a:rPr lang="en-US" altLang="zh-CN" i="1" dirty="0">
                            <a:latin typeface="Cambria Math" panose="02040503050406030204" pitchFamily="18" charset="0"/>
                          </a:rPr>
                          <m:t>𝑛</m:t>
                        </m:r>
                      </m:sub>
                    </m:sSub>
                  </m:oMath>
                </a14:m>
                <a:r>
                  <a:rPr lang="zh-CN" altLang="en-US" dirty="0"/>
                  <a:t>在</a:t>
                </a:r>
                <a14:m>
                  <m:oMath xmlns:m="http://schemas.openxmlformats.org/officeDocument/2006/math">
                    <m:sSub>
                      <m:sSubPr>
                        <m:ctrlPr>
                          <a:rPr lang="en-US" altLang="zh-CN" i="1" dirty="0">
                            <a:latin typeface="Cambria Math" panose="02040503050406030204" pitchFamily="18" charset="0"/>
                          </a:rPr>
                        </m:ctrlPr>
                      </m:sSubPr>
                      <m:e>
                        <m:r>
                          <a:rPr lang="zh-CN" altLang="en-US" i="1" dirty="0">
                            <a:latin typeface="Cambria Math" panose="02040503050406030204" pitchFamily="18" charset="0"/>
                          </a:rPr>
                          <m:t>𝜀</m:t>
                        </m:r>
                      </m:e>
                      <m:sub>
                        <m:r>
                          <a:rPr lang="en-US" altLang="zh-CN" i="1" dirty="0">
                            <a:latin typeface="Cambria Math" panose="02040503050406030204" pitchFamily="18" charset="0"/>
                          </a:rPr>
                          <m:t>𝑚𝑖𝑛</m:t>
                        </m:r>
                      </m:sub>
                    </m:sSub>
                  </m:oMath>
                </a14:m>
                <a:r>
                  <a:rPr lang="zh-CN" altLang="en-US" dirty="0"/>
                  <a:t>与</a:t>
                </a:r>
                <a14:m>
                  <m:oMath xmlns:m="http://schemas.openxmlformats.org/officeDocument/2006/math">
                    <m:sSub>
                      <m:sSubPr>
                        <m:ctrlPr>
                          <a:rPr lang="en-US" altLang="zh-CN" i="1" dirty="0">
                            <a:latin typeface="Cambria Math" panose="02040503050406030204" pitchFamily="18" charset="0"/>
                          </a:rPr>
                        </m:ctrlPr>
                      </m:sSubPr>
                      <m:e>
                        <m:r>
                          <a:rPr lang="zh-CN" altLang="en-US" i="1" dirty="0">
                            <a:latin typeface="Cambria Math" panose="02040503050406030204" pitchFamily="18" charset="0"/>
                          </a:rPr>
                          <m:t>𝜀</m:t>
                        </m:r>
                      </m:e>
                      <m:sub>
                        <m:r>
                          <a:rPr lang="en-US" altLang="zh-CN" i="1" dirty="0">
                            <a:latin typeface="Cambria Math" panose="02040503050406030204" pitchFamily="18" charset="0"/>
                          </a:rPr>
                          <m:t>𝑚𝑎𝑥</m:t>
                        </m:r>
                      </m:sub>
                    </m:sSub>
                  </m:oMath>
                </a14:m>
                <a:r>
                  <a:rPr lang="zh-CN" altLang="en-US" dirty="0"/>
                  <a:t>之间时，步长不变，继续计算；当</a:t>
                </a:r>
                <a14:m>
                  <m:oMath xmlns:m="http://schemas.openxmlformats.org/officeDocument/2006/math">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𝑒</m:t>
                        </m:r>
                      </m:e>
                      <m:sub>
                        <m:r>
                          <a:rPr lang="en-US" altLang="zh-CN" i="1" dirty="0">
                            <a:latin typeface="Cambria Math" panose="02040503050406030204" pitchFamily="18" charset="0"/>
                          </a:rPr>
                          <m:t>𝑛</m:t>
                        </m:r>
                      </m:sub>
                    </m:sSub>
                  </m:oMath>
                </a14:m>
                <a:r>
                  <a:rPr lang="zh-CN" altLang="en-US" dirty="0"/>
                  <a:t>小于</a:t>
                </a:r>
                <a14:m>
                  <m:oMath xmlns:m="http://schemas.openxmlformats.org/officeDocument/2006/math">
                    <m:sSub>
                      <m:sSubPr>
                        <m:ctrlPr>
                          <a:rPr lang="en-US" altLang="zh-CN" i="1" dirty="0">
                            <a:latin typeface="Cambria Math" panose="02040503050406030204" pitchFamily="18" charset="0"/>
                          </a:rPr>
                        </m:ctrlPr>
                      </m:sSubPr>
                      <m:e>
                        <m:r>
                          <a:rPr lang="zh-CN" altLang="en-US" i="1" dirty="0">
                            <a:latin typeface="Cambria Math" panose="02040503050406030204" pitchFamily="18" charset="0"/>
                          </a:rPr>
                          <m:t>𝜀</m:t>
                        </m:r>
                      </m:e>
                      <m:sub>
                        <m:r>
                          <a:rPr lang="en-US" altLang="zh-CN" i="1" dirty="0">
                            <a:latin typeface="Cambria Math" panose="02040503050406030204" pitchFamily="18" charset="0"/>
                          </a:rPr>
                          <m:t>𝑚𝑖𝑛</m:t>
                        </m:r>
                      </m:sub>
                    </m:sSub>
                  </m:oMath>
                </a14:m>
                <a:r>
                  <a:rPr lang="zh-CN" altLang="en-US" dirty="0"/>
                  <a:t>时，将步长加倍，继续计算。</a:t>
                </a:r>
              </a:p>
              <a:p>
                <a:r>
                  <a:rPr lang="zh-CN" altLang="en-US" dirty="0"/>
                  <a:t>这种对分策略，简便易行，每步附加计算量小，但不能达到每步最优。</a:t>
                </a:r>
              </a:p>
              <a:p>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549" t="-2222"/>
                </a:stretch>
              </a:blipFill>
            </p:spPr>
            <p:txBody>
              <a:bodyPr/>
              <a:lstStyle/>
              <a:p>
                <a:r>
                  <a:rPr lang="zh-CN" altLang="en-US">
                    <a:noFill/>
                  </a:rPr>
                  <a:t> </a:t>
                </a:r>
              </a:p>
            </p:txBody>
          </p:sp>
        </mc:Fallback>
      </mc:AlternateContent>
      <p:sp>
        <p:nvSpPr>
          <p:cNvPr id="4" name="灯片编号占位符 3"/>
          <p:cNvSpPr>
            <a:spLocks noGrp="1"/>
          </p:cNvSpPr>
          <p:nvPr>
            <p:ph type="sldNum" sz="quarter" idx="12"/>
          </p:nvPr>
        </p:nvSpPr>
        <p:spPr/>
        <p:txBody>
          <a:bodyPr/>
          <a:lstStyle/>
          <a:p>
            <a:pPr>
              <a:defRPr/>
            </a:pPr>
            <a:fld id="{B5E95236-D0C1-4D31-8D61-5EF5DA33B082}" type="slidenum">
              <a:rPr lang="en-US" altLang="zh-CN" smtClean="0"/>
              <a:pPr>
                <a:defRPr/>
              </a:pPr>
              <a:t>79</a:t>
            </a:fld>
            <a:endParaRPr lang="en-US" altLang="zh-CN"/>
          </a:p>
        </p:txBody>
      </p:sp>
    </p:spTree>
    <p:extLst>
      <p:ext uri="{BB962C8B-B14F-4D97-AF65-F5344CB8AC3E}">
        <p14:creationId xmlns:p14="http://schemas.microsoft.com/office/powerpoint/2010/main" val="25840384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微分方程建模</a:t>
            </a:r>
            <a:r>
              <a:rPr lang="zh-CN" altLang="en-US" dirty="0"/>
              <a:t>步骤</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467544" y="1916832"/>
                <a:ext cx="8487544" cy="4215681"/>
              </a:xfrm>
            </p:spPr>
            <p:txBody>
              <a:bodyPr/>
              <a:lstStyle/>
              <a:p>
                <a:pPr marL="0" indent="0">
                  <a:buNone/>
                </a:pPr>
                <a:r>
                  <a:rPr lang="en-US" altLang="zh-CN" sz="2400" dirty="0"/>
                  <a:t>1.  </a:t>
                </a:r>
                <a:r>
                  <a:rPr lang="zh-CN" altLang="zh-CN" sz="2400" b="1" dirty="0">
                    <a:solidFill>
                      <a:srgbClr val="FF0000"/>
                    </a:solidFill>
                  </a:rPr>
                  <a:t>翻译或转化。</a:t>
                </a:r>
                <a:endParaRPr lang="en-US" altLang="zh-CN" sz="2400" b="1" dirty="0">
                  <a:solidFill>
                    <a:srgbClr val="FF0000"/>
                  </a:solidFill>
                </a:endParaRPr>
              </a:p>
              <a:p>
                <a:pPr marL="0" indent="0">
                  <a:buNone/>
                </a:pPr>
                <a:r>
                  <a:rPr lang="en-US" altLang="zh-CN" sz="2400" dirty="0"/>
                  <a:t>2.  </a:t>
                </a:r>
                <a:r>
                  <a:rPr lang="zh-CN" altLang="zh-CN" sz="2400" b="1" dirty="0">
                    <a:solidFill>
                      <a:srgbClr val="FF0000"/>
                    </a:solidFill>
                  </a:rPr>
                  <a:t>建立瞬时表达式</a:t>
                </a:r>
                <a:r>
                  <a:rPr lang="zh-CN" altLang="zh-CN" sz="2400" dirty="0"/>
                  <a:t>。根据自变量有微小改变</a:t>
                </a:r>
                <a14:m>
                  <m:oMath xmlns:m="http://schemas.openxmlformats.org/officeDocument/2006/math">
                    <m:r>
                      <a:rPr lang="zh-CN" altLang="en-US" sz="2400" i="1" smtClean="0">
                        <a:latin typeface="Cambria Math"/>
                      </a:rPr>
                      <m:t>∆</m:t>
                    </m:r>
                    <m:r>
                      <a:rPr lang="en-US" altLang="zh-CN" sz="2400" b="0" i="1" smtClean="0">
                        <a:latin typeface="Cambria Math"/>
                      </a:rPr>
                      <m:t>𝑡</m:t>
                    </m:r>
                  </m:oMath>
                </a14:m>
                <a:r>
                  <a:rPr lang="zh-CN" altLang="zh-CN" sz="2400" dirty="0"/>
                  <a:t>时，因变量的增量</a:t>
                </a:r>
                <a14:m>
                  <m:oMath xmlns:m="http://schemas.openxmlformats.org/officeDocument/2006/math">
                    <m:r>
                      <a:rPr lang="zh-CN" altLang="en-US" sz="2400" i="1">
                        <a:latin typeface="Cambria Math"/>
                      </a:rPr>
                      <m:t>∆</m:t>
                    </m:r>
                    <m:r>
                      <a:rPr lang="en-US" altLang="zh-CN" sz="2400" b="0" i="1" smtClean="0">
                        <a:latin typeface="Cambria Math"/>
                      </a:rPr>
                      <m:t>𝑊</m:t>
                    </m:r>
                    <m:r>
                      <a:rPr lang="en-US" altLang="zh-CN" sz="2400" i="1">
                        <a:latin typeface="Cambria Math"/>
                      </a:rPr>
                      <m:t> </m:t>
                    </m:r>
                  </m:oMath>
                </a14:m>
                <a:r>
                  <a:rPr lang="zh-CN" altLang="zh-CN" sz="2400" dirty="0"/>
                  <a:t>，建立起在</a:t>
                </a:r>
                <a14:m>
                  <m:oMath xmlns:m="http://schemas.openxmlformats.org/officeDocument/2006/math">
                    <m:r>
                      <a:rPr lang="zh-CN" altLang="en-US" sz="2400" i="1">
                        <a:latin typeface="Cambria Math"/>
                      </a:rPr>
                      <m:t>∆</m:t>
                    </m:r>
                    <m:r>
                      <a:rPr lang="en-US" altLang="zh-CN" sz="2400" i="1">
                        <a:latin typeface="Cambria Math"/>
                      </a:rPr>
                      <m:t>𝑡</m:t>
                    </m:r>
                  </m:oMath>
                </a14:m>
                <a:r>
                  <a:rPr lang="zh-CN" altLang="zh-CN" sz="2400" dirty="0"/>
                  <a:t>时段上的增量表达式，令</a:t>
                </a:r>
                <a14:m>
                  <m:oMath xmlns:m="http://schemas.openxmlformats.org/officeDocument/2006/math">
                    <m:r>
                      <a:rPr lang="zh-CN" altLang="en-US" sz="2400" i="1">
                        <a:latin typeface="Cambria Math"/>
                      </a:rPr>
                      <m:t>∆</m:t>
                    </m:r>
                    <m:r>
                      <a:rPr lang="en-US" altLang="zh-CN" sz="2400" i="1">
                        <a:latin typeface="Cambria Math"/>
                      </a:rPr>
                      <m:t>𝑡</m:t>
                    </m:r>
                    <m:r>
                      <a:rPr lang="en-US" altLang="zh-CN" sz="2400" i="1" smtClean="0">
                        <a:latin typeface="Cambria Math"/>
                        <a:ea typeface="Cambria Math"/>
                      </a:rPr>
                      <m:t>→</m:t>
                    </m:r>
                    <m:r>
                      <a:rPr lang="en-US" altLang="zh-CN" sz="2400" b="0" i="1" smtClean="0">
                        <a:latin typeface="Cambria Math"/>
                        <a:ea typeface="Cambria Math"/>
                      </a:rPr>
                      <m:t>0</m:t>
                    </m:r>
                    <m:r>
                      <a:rPr lang="en-US" altLang="zh-CN" sz="2400" i="1">
                        <a:latin typeface="Cambria Math"/>
                      </a:rPr>
                      <m:t> </m:t>
                    </m:r>
                  </m:oMath>
                </a14:m>
                <a:r>
                  <a:rPr lang="zh-CN" altLang="zh-CN" sz="2400" dirty="0"/>
                  <a:t>，即得到</a:t>
                </a:r>
                <a14:m>
                  <m:oMath xmlns:m="http://schemas.openxmlformats.org/officeDocument/2006/math">
                    <m:f>
                      <m:fPr>
                        <m:ctrlPr>
                          <a:rPr lang="en-US" altLang="zh-CN" sz="2400" i="1" smtClean="0">
                            <a:latin typeface="Cambria Math" panose="02040503050406030204" pitchFamily="18" charset="0"/>
                          </a:rPr>
                        </m:ctrlPr>
                      </m:fPr>
                      <m:num>
                        <m:r>
                          <a:rPr lang="en-US" altLang="zh-CN" sz="2400" i="1" smtClean="0">
                            <a:latin typeface="Cambria Math"/>
                          </a:rPr>
                          <m:t>𝑑</m:t>
                        </m:r>
                        <m:r>
                          <a:rPr lang="en-US" altLang="zh-CN" sz="2400" b="0" i="1" smtClean="0">
                            <a:latin typeface="Cambria Math"/>
                          </a:rPr>
                          <m:t>𝑤</m:t>
                        </m:r>
                      </m:num>
                      <m:den>
                        <m:r>
                          <a:rPr lang="en-US" altLang="zh-CN" sz="2400" i="1" smtClean="0">
                            <a:latin typeface="Cambria Math"/>
                          </a:rPr>
                          <m:t>𝑑</m:t>
                        </m:r>
                        <m:r>
                          <a:rPr lang="en-US" altLang="zh-CN" sz="2400" b="0" i="1" smtClean="0">
                            <a:latin typeface="Cambria Math"/>
                          </a:rPr>
                          <m:t>𝑡</m:t>
                        </m:r>
                      </m:den>
                    </m:f>
                  </m:oMath>
                </a14:m>
                <a:r>
                  <a:rPr lang="zh-CN" altLang="zh-CN" sz="2400" dirty="0"/>
                  <a:t>的表达式。</a:t>
                </a:r>
              </a:p>
              <a:p>
                <a:pPr marL="0" indent="0">
                  <a:buNone/>
                </a:pPr>
                <a:r>
                  <a:rPr lang="en-US" altLang="zh-CN" sz="2400" dirty="0"/>
                  <a:t>3. </a:t>
                </a:r>
                <a:r>
                  <a:rPr lang="zh-CN" altLang="zh-CN" sz="2400" b="1" dirty="0">
                    <a:solidFill>
                      <a:srgbClr val="FF0000"/>
                    </a:solidFill>
                  </a:rPr>
                  <a:t>配备物理单位</a:t>
                </a:r>
                <a:r>
                  <a:rPr lang="zh-CN" altLang="zh-CN" sz="2400" dirty="0"/>
                  <a:t>。建模中应注意每一项采用同样的物理单位。</a:t>
                </a:r>
              </a:p>
              <a:p>
                <a:pPr marL="0" indent="0">
                  <a:buNone/>
                </a:pPr>
                <a:r>
                  <a:rPr lang="en-US" altLang="zh-CN" sz="2400" dirty="0"/>
                  <a:t>4. </a:t>
                </a:r>
                <a:r>
                  <a:rPr lang="zh-CN" altLang="zh-CN" sz="2400" b="1" dirty="0">
                    <a:solidFill>
                      <a:srgbClr val="FF0000"/>
                    </a:solidFill>
                  </a:rPr>
                  <a:t>确定条件</a:t>
                </a:r>
                <a:r>
                  <a:rPr lang="zh-CN" altLang="zh-CN" sz="2400" dirty="0"/>
                  <a:t>。这些条件是关于系统在某一特定时期或边界上的信息，它们独立于微分方程而成立，用以确定有关的常数。为了完整充分地给出问题的数学陈述，应将这些给定的条件和微分方程一起给出。</a:t>
                </a:r>
                <a:endParaRPr lang="zh-CN" altLang="en-US" sz="2400"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467544" y="1916832"/>
                <a:ext cx="8487544" cy="4215681"/>
              </a:xfrm>
              <a:blipFill rotWithShape="1">
                <a:blip r:embed="rId2"/>
                <a:stretch>
                  <a:fillRect l="-1149" t="-1445" r="-1078"/>
                </a:stretch>
              </a:blipFill>
            </p:spPr>
            <p:txBody>
              <a:bodyPr/>
              <a:lstStyle/>
              <a:p>
                <a:r>
                  <a:rPr lang="zh-CN" altLang="en-US">
                    <a:noFill/>
                  </a:rPr>
                  <a:t> </a:t>
                </a:r>
              </a:p>
            </p:txBody>
          </p:sp>
        </mc:Fallback>
      </mc:AlternateContent>
      <p:sp>
        <p:nvSpPr>
          <p:cNvPr id="4" name="灯片编号占位符 3"/>
          <p:cNvSpPr>
            <a:spLocks noGrp="1"/>
          </p:cNvSpPr>
          <p:nvPr>
            <p:ph type="sldNum" sz="quarter" idx="12"/>
          </p:nvPr>
        </p:nvSpPr>
        <p:spPr/>
        <p:txBody>
          <a:bodyPr/>
          <a:lstStyle/>
          <a:p>
            <a:pPr>
              <a:defRPr/>
            </a:pPr>
            <a:fld id="{B5E95236-D0C1-4D31-8D61-5EF5DA33B082}" type="slidenum">
              <a:rPr lang="en-US" altLang="zh-CN" smtClean="0"/>
              <a:pPr>
                <a:defRPr/>
              </a:pPr>
              <a:t>8</a:t>
            </a:fld>
            <a:endParaRPr lang="en-US" altLang="zh-CN"/>
          </a:p>
        </p:txBody>
      </p:sp>
    </p:spTree>
    <p:extLst>
      <p:ext uri="{BB962C8B-B14F-4D97-AF65-F5344CB8AC3E}">
        <p14:creationId xmlns:p14="http://schemas.microsoft.com/office/powerpoint/2010/main" val="83303436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最优步长控制策略</a:t>
            </a:r>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a:xfrm>
                <a:off x="683568" y="2017713"/>
                <a:ext cx="8271520" cy="4114800"/>
              </a:xfrm>
            </p:spPr>
            <p:txBody>
              <a:bodyPr/>
              <a:lstStyle/>
              <a:p>
                <a:r>
                  <a:rPr lang="zh-CN" altLang="zh-CN" dirty="0"/>
                  <a:t>基本思想是在保证精度的前提下，每个积分步取最大步长</a:t>
                </a:r>
                <a:r>
                  <a:rPr lang="en-US" altLang="zh-CN" dirty="0"/>
                  <a:t>(</a:t>
                </a:r>
                <a:r>
                  <a:rPr lang="zh-CN" altLang="zh-CN" dirty="0"/>
                  <a:t>或称最优步长</a:t>
                </a:r>
                <a:r>
                  <a:rPr lang="en-US" altLang="zh-CN" dirty="0"/>
                  <a:t>)</a:t>
                </a:r>
                <a:r>
                  <a:rPr lang="zh-CN" altLang="zh-CN" dirty="0"/>
                  <a:t>，这样可以减少计算量。具体做法是根据本步误差估计，近似确定下一步可能的最大步长。</a:t>
                </a:r>
                <a:endParaRPr lang="en-US" altLang="zh-CN" dirty="0"/>
              </a:p>
              <a:p>
                <a:r>
                  <a:rPr lang="zh-CN" altLang="en-US" dirty="0"/>
                  <a:t>最优步长控制的基本策略如下：</a:t>
                </a:r>
              </a:p>
              <a:p>
                <a:r>
                  <a:rPr lang="zh-CN" altLang="en-US" dirty="0"/>
                  <a:t>给定相对误差限</a:t>
                </a:r>
                <a14:m>
                  <m:oMath xmlns:m="http://schemas.openxmlformats.org/officeDocument/2006/math">
                    <m:sSub>
                      <m:sSubPr>
                        <m:ctrlPr>
                          <a:rPr lang="en-US" altLang="zh-CN" i="1" dirty="0">
                            <a:latin typeface="Cambria Math" panose="02040503050406030204" pitchFamily="18" charset="0"/>
                          </a:rPr>
                        </m:ctrlPr>
                      </m:sSubPr>
                      <m:e>
                        <m:r>
                          <a:rPr lang="zh-CN" altLang="en-US" i="1" dirty="0">
                            <a:latin typeface="Cambria Math" panose="02040503050406030204" pitchFamily="18" charset="0"/>
                          </a:rPr>
                          <m:t>𝜀</m:t>
                        </m:r>
                      </m:e>
                      <m:sub>
                        <m:r>
                          <a:rPr lang="en-US" altLang="zh-CN" b="0" i="1" dirty="0" smtClean="0">
                            <a:latin typeface="Cambria Math" panose="02040503050406030204" pitchFamily="18" charset="0"/>
                          </a:rPr>
                          <m:t>0</m:t>
                        </m:r>
                      </m:sub>
                    </m:sSub>
                  </m:oMath>
                </a14:m>
                <a:r>
                  <a:rPr lang="zh-CN" altLang="en-US" dirty="0"/>
                  <a:t>，设本步步长为</a:t>
                </a:r>
                <a14:m>
                  <m:oMath xmlns:m="http://schemas.openxmlformats.org/officeDocument/2006/math">
                    <m:sSub>
                      <m:sSubPr>
                        <m:ctrlPr>
                          <a:rPr lang="en-US" altLang="zh-CN" i="1" dirty="0">
                            <a:latin typeface="Cambria Math" panose="02040503050406030204" pitchFamily="18" charset="0"/>
                          </a:rPr>
                        </m:ctrlPr>
                      </m:sSubPr>
                      <m:e>
                        <m:r>
                          <a:rPr lang="en-US" altLang="zh-CN" b="0" i="1" dirty="0" smtClean="0">
                            <a:latin typeface="Cambria Math" panose="02040503050406030204" pitchFamily="18" charset="0"/>
                          </a:rPr>
                          <m:t>h</m:t>
                        </m:r>
                      </m:e>
                      <m:sub>
                        <m:r>
                          <a:rPr lang="en-US" altLang="zh-CN" b="0" i="1" dirty="0" smtClean="0">
                            <a:latin typeface="Cambria Math" panose="02040503050406030204" pitchFamily="18" charset="0"/>
                          </a:rPr>
                          <m:t>𝑛</m:t>
                        </m:r>
                      </m:sub>
                    </m:sSub>
                  </m:oMath>
                </a14:m>
                <a:r>
                  <a:rPr lang="zh-CN" altLang="en-US" dirty="0"/>
                  <a:t>，本步的相对误差估计值为：</a:t>
                </a:r>
              </a:p>
            </p:txBody>
          </p:sp>
        </mc:Choice>
        <mc:Fallback>
          <p:sp>
            <p:nvSpPr>
              <p:cNvPr id="3" name="内容占位符 2"/>
              <p:cNvSpPr>
                <a:spLocks noGrp="1" noRot="1" noChangeAspect="1" noMove="1" noResize="1" noEditPoints="1" noAdjustHandles="1" noChangeArrowheads="1" noChangeShapeType="1" noTextEdit="1"/>
              </p:cNvSpPr>
              <p:nvPr>
                <p:ph idx="1"/>
              </p:nvPr>
            </p:nvSpPr>
            <p:spPr>
              <a:xfrm>
                <a:off x="683568" y="2017713"/>
                <a:ext cx="8271520" cy="4114800"/>
              </a:xfrm>
              <a:blipFill>
                <a:blip r:embed="rId2"/>
                <a:stretch>
                  <a:fillRect l="-516" t="-1926" r="-1842"/>
                </a:stretch>
              </a:blipFill>
            </p:spPr>
            <p:txBody>
              <a:bodyPr/>
              <a:lstStyle/>
              <a:p>
                <a:r>
                  <a:rPr lang="zh-CN" altLang="en-US">
                    <a:noFill/>
                  </a:rPr>
                  <a:t> </a:t>
                </a:r>
              </a:p>
            </p:txBody>
          </p:sp>
        </mc:Fallback>
      </mc:AlternateContent>
      <p:sp>
        <p:nvSpPr>
          <p:cNvPr id="4" name="灯片编号占位符 3"/>
          <p:cNvSpPr>
            <a:spLocks noGrp="1"/>
          </p:cNvSpPr>
          <p:nvPr>
            <p:ph type="sldNum" sz="quarter" idx="12"/>
          </p:nvPr>
        </p:nvSpPr>
        <p:spPr/>
        <p:txBody>
          <a:bodyPr/>
          <a:lstStyle/>
          <a:p>
            <a:pPr>
              <a:defRPr/>
            </a:pPr>
            <a:fld id="{B5E95236-D0C1-4D31-8D61-5EF5DA33B082}" type="slidenum">
              <a:rPr lang="en-US" altLang="zh-CN" smtClean="0"/>
              <a:pPr>
                <a:defRPr/>
              </a:pPr>
              <a:t>80</a:t>
            </a:fld>
            <a:endParaRPr lang="en-US" altLang="zh-CN"/>
          </a:p>
        </p:txBody>
      </p:sp>
    </p:spTree>
    <p:extLst>
      <p:ext uri="{BB962C8B-B14F-4D97-AF65-F5344CB8AC3E}">
        <p14:creationId xmlns:p14="http://schemas.microsoft.com/office/powerpoint/2010/main" val="108464002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1182688" y="1853207"/>
                <a:ext cx="7772400" cy="4456113"/>
              </a:xfrm>
            </p:spPr>
            <p:txBody>
              <a:bodyPr/>
              <a:lstStyle/>
              <a:p>
                <a:r>
                  <a:rPr lang="zh-CN" altLang="en-US" dirty="0"/>
                  <a:t>  </a:t>
                </a:r>
                <a14:m>
                  <m:oMath xmlns:m="http://schemas.openxmlformats.org/officeDocument/2006/math">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𝑒</m:t>
                        </m:r>
                      </m:e>
                      <m:sub>
                        <m:r>
                          <a:rPr lang="en-US" altLang="zh-CN" i="1" dirty="0">
                            <a:latin typeface="Cambria Math" panose="02040503050406030204" pitchFamily="18" charset="0"/>
                          </a:rPr>
                          <m:t>𝑛</m:t>
                        </m:r>
                      </m:sub>
                    </m:sSub>
                    <m:r>
                      <a:rPr lang="en-US" altLang="zh-CN" i="1" dirty="0">
                        <a:latin typeface="Cambria Math" panose="02040503050406030204" pitchFamily="18" charset="0"/>
                      </a:rPr>
                      <m:t>=</m:t>
                    </m:r>
                    <m:f>
                      <m:fPr>
                        <m:ctrlPr>
                          <a:rPr lang="en-US" altLang="zh-CN" i="1" dirty="0">
                            <a:latin typeface="Cambria Math" panose="02040503050406030204" pitchFamily="18" charset="0"/>
                          </a:rPr>
                        </m:ctrlPr>
                      </m:fPr>
                      <m:num>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𝐸</m:t>
                            </m:r>
                          </m:e>
                          <m:sub>
                            <m:r>
                              <a:rPr lang="en-US" altLang="zh-CN" i="1" dirty="0">
                                <a:latin typeface="Cambria Math" panose="02040503050406030204" pitchFamily="18" charset="0"/>
                              </a:rPr>
                              <m:t>𝑛</m:t>
                            </m:r>
                          </m:sub>
                        </m:sSub>
                      </m:num>
                      <m:den>
                        <m:r>
                          <a:rPr lang="en-US" altLang="zh-CN" i="1" dirty="0">
                            <a:latin typeface="Cambria Math" panose="02040503050406030204" pitchFamily="18" charset="0"/>
                          </a:rPr>
                          <m:t>(</m:t>
                        </m:r>
                        <m:d>
                          <m:dPr>
                            <m:begChr m:val="|"/>
                            <m:endChr m:val="|"/>
                            <m:ctrlPr>
                              <a:rPr lang="en-US" altLang="zh-CN" i="1" dirty="0">
                                <a:latin typeface="Cambria Math" panose="02040503050406030204" pitchFamily="18" charset="0"/>
                              </a:rPr>
                            </m:ctrlPr>
                          </m:dPr>
                          <m:e>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𝑦</m:t>
                                </m:r>
                              </m:e>
                              <m:sub>
                                <m:r>
                                  <a:rPr lang="en-US" altLang="zh-CN" i="1" dirty="0">
                                    <a:latin typeface="Cambria Math" panose="02040503050406030204" pitchFamily="18" charset="0"/>
                                  </a:rPr>
                                  <m:t>𝑛</m:t>
                                </m:r>
                              </m:sub>
                            </m:sSub>
                          </m:e>
                        </m:d>
                        <m:r>
                          <a:rPr lang="en-US" altLang="zh-CN" i="1" dirty="0">
                            <a:latin typeface="Cambria Math" panose="02040503050406030204" pitchFamily="18" charset="0"/>
                          </a:rPr>
                          <m:t>+1)</m:t>
                        </m:r>
                      </m:den>
                    </m:f>
                  </m:oMath>
                </a14:m>
                <a:endParaRPr lang="zh-CN" altLang="en-US" dirty="0"/>
              </a:p>
              <a:p>
                <a:r>
                  <a:rPr lang="zh-CN" altLang="en-US" dirty="0"/>
                  <a:t>对于</a:t>
                </a:r>
                <a:r>
                  <a:rPr lang="en-US" altLang="zh-CN" dirty="0"/>
                  <a:t>k</a:t>
                </a:r>
                <a:r>
                  <a:rPr lang="zh-CN" altLang="en-US" dirty="0"/>
                  <a:t>阶积分算法，认为                           </a:t>
                </a:r>
                <a14:m>
                  <m:oMath xmlns:m="http://schemas.openxmlformats.org/officeDocument/2006/math">
                    <m:sSub>
                      <m:sSubPr>
                        <m:ctrlPr>
                          <a:rPr lang="en-US" altLang="zh-CN" i="1" dirty="0">
                            <a:latin typeface="Cambria Math" panose="02040503050406030204" pitchFamily="18" charset="0"/>
                          </a:rPr>
                        </m:ctrlPr>
                      </m:sSubPr>
                      <m:e>
                        <m:r>
                          <a:rPr lang="en-US" altLang="zh-CN" b="0" i="1" dirty="0" smtClean="0">
                            <a:latin typeface="Cambria Math" panose="02040503050406030204" pitchFamily="18" charset="0"/>
                          </a:rPr>
                          <m:t>𝐸</m:t>
                        </m:r>
                      </m:e>
                      <m:sub>
                        <m:r>
                          <a:rPr lang="en-US" altLang="zh-CN" i="1" dirty="0">
                            <a:latin typeface="Cambria Math" panose="02040503050406030204" pitchFamily="18" charset="0"/>
                          </a:rPr>
                          <m:t>𝑛</m:t>
                        </m:r>
                      </m:sub>
                    </m:sSub>
                    <m:r>
                      <a:rPr lang="en-US" altLang="zh-CN" i="1" dirty="0">
                        <a:latin typeface="Cambria Math" panose="02040503050406030204" pitchFamily="18" charset="0"/>
                      </a:rPr>
                      <m:t>=</m:t>
                    </m:r>
                    <m:r>
                      <a:rPr lang="zh-CN" altLang="en-US" i="1" dirty="0" smtClean="0">
                        <a:latin typeface="Cambria Math" panose="02040503050406030204" pitchFamily="18" charset="0"/>
                      </a:rPr>
                      <m:t>𝜑</m:t>
                    </m:r>
                    <m:r>
                      <a:rPr lang="en-US" altLang="zh-CN" b="0" i="1" dirty="0" smtClean="0">
                        <a:latin typeface="Cambria Math" panose="02040503050406030204" pitchFamily="18" charset="0"/>
                      </a:rPr>
                      <m:t>(</m:t>
                    </m:r>
                    <m:r>
                      <a:rPr lang="en-US" altLang="zh-CN" i="1" dirty="0">
                        <a:latin typeface="Cambria Math" panose="02040503050406030204" pitchFamily="18" charset="0"/>
                        <a:ea typeface="Cambria Math" panose="02040503050406030204" pitchFamily="18" charset="0"/>
                      </a:rPr>
                      <m:t>𝜂</m:t>
                    </m:r>
                    <m:r>
                      <a:rPr lang="en-US" altLang="zh-CN" b="0" i="1" dirty="0" smtClean="0">
                        <a:latin typeface="Cambria Math" panose="02040503050406030204" pitchFamily="18" charset="0"/>
                      </a:rPr>
                      <m:t>)</m:t>
                    </m:r>
                    <m:sSubSup>
                      <m:sSubSupPr>
                        <m:ctrlPr>
                          <a:rPr lang="en-US" altLang="zh-CN" b="0" i="1" dirty="0" smtClean="0">
                            <a:latin typeface="Cambria Math" panose="02040503050406030204" pitchFamily="18" charset="0"/>
                          </a:rPr>
                        </m:ctrlPr>
                      </m:sSubSupPr>
                      <m:e>
                        <m:r>
                          <a:rPr lang="en-US" altLang="zh-CN" b="0" i="1" dirty="0" smtClean="0">
                            <a:latin typeface="Cambria Math" panose="02040503050406030204" pitchFamily="18" charset="0"/>
                          </a:rPr>
                          <m:t>h</m:t>
                        </m:r>
                      </m:e>
                      <m:sub>
                        <m:r>
                          <a:rPr lang="en-US" altLang="zh-CN" b="0" i="1" dirty="0" smtClean="0">
                            <a:latin typeface="Cambria Math" panose="02040503050406030204" pitchFamily="18" charset="0"/>
                          </a:rPr>
                          <m:t>𝑛</m:t>
                        </m:r>
                      </m:sub>
                      <m:sup>
                        <m:r>
                          <a:rPr lang="en-US" altLang="zh-CN" b="0" i="1" dirty="0" smtClean="0">
                            <a:latin typeface="Cambria Math" panose="02040503050406030204" pitchFamily="18" charset="0"/>
                          </a:rPr>
                          <m:t>𝑘</m:t>
                        </m:r>
                      </m:sup>
                    </m:sSubSup>
                    <m:r>
                      <a:rPr lang="en-US" altLang="zh-CN" i="1" dirty="0">
                        <a:latin typeface="Cambria Math" panose="02040503050406030204" pitchFamily="18" charset="0"/>
                      </a:rPr>
                      <m:t> </m:t>
                    </m:r>
                  </m:oMath>
                </a14:m>
                <a:r>
                  <a:rPr lang="en-US" altLang="zh-CN" dirty="0"/>
                  <a:t>                   (3.5.36)</a:t>
                </a:r>
              </a:p>
              <a:p>
                <a:r>
                  <a:rPr lang="zh-CN" altLang="en-US" dirty="0"/>
                  <a:t>其中</a:t>
                </a:r>
                <a14:m>
                  <m:oMath xmlns:m="http://schemas.openxmlformats.org/officeDocument/2006/math">
                    <m:r>
                      <a:rPr lang="zh-CN" altLang="en-US" i="1" dirty="0">
                        <a:latin typeface="Cambria Math" panose="02040503050406030204" pitchFamily="18" charset="0"/>
                      </a:rPr>
                      <m:t>𝜑</m:t>
                    </m:r>
                    <m:r>
                      <a:rPr lang="en-US" altLang="zh-CN" i="1" dirty="0">
                        <a:latin typeface="Cambria Math" panose="02040503050406030204" pitchFamily="18" charset="0"/>
                      </a:rPr>
                      <m:t>(</m:t>
                    </m:r>
                    <m:r>
                      <a:rPr lang="en-US" altLang="zh-CN" i="1" dirty="0">
                        <a:latin typeface="Cambria Math" panose="02040503050406030204" pitchFamily="18" charset="0"/>
                        <a:ea typeface="Cambria Math" panose="02040503050406030204" pitchFamily="18" charset="0"/>
                      </a:rPr>
                      <m:t>𝜂</m:t>
                    </m:r>
                    <m:r>
                      <a:rPr lang="en-US" altLang="zh-CN" i="1" dirty="0">
                        <a:latin typeface="Cambria Math" panose="02040503050406030204" pitchFamily="18" charset="0"/>
                      </a:rPr>
                      <m:t>)</m:t>
                    </m:r>
                    <m:r>
                      <a:rPr lang="en-US" altLang="zh-CN" i="1" dirty="0" smtClean="0">
                        <a:latin typeface="Cambria Math" panose="02040503050406030204" pitchFamily="18" charset="0"/>
                      </a:rPr>
                      <m:t> </m:t>
                    </m:r>
                  </m:oMath>
                </a14:m>
                <a:r>
                  <a:rPr lang="zh-CN" altLang="en-US" dirty="0"/>
                  <a:t>是</a:t>
                </a:r>
                <a14:m>
                  <m:oMath xmlns:m="http://schemas.openxmlformats.org/officeDocument/2006/math">
                    <m:r>
                      <a:rPr lang="en-US" altLang="zh-CN" b="0" i="1" dirty="0" smtClean="0">
                        <a:latin typeface="Cambria Math" panose="02040503050406030204" pitchFamily="18" charset="0"/>
                      </a:rPr>
                      <m:t>𝑓</m:t>
                    </m:r>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𝑡</m:t>
                    </m:r>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𝑦</m:t>
                    </m:r>
                    <m:r>
                      <a:rPr lang="en-US" altLang="zh-CN" b="0" i="1" dirty="0" smtClean="0">
                        <a:latin typeface="Cambria Math" panose="02040503050406030204" pitchFamily="18" charset="0"/>
                      </a:rPr>
                      <m:t>)</m:t>
                    </m:r>
                  </m:oMath>
                </a14:m>
                <a:r>
                  <a:rPr lang="zh-CN" altLang="en-US" dirty="0"/>
                  <a:t> 在积分区</a:t>
                </a:r>
                <a14:m>
                  <m:oMath xmlns:m="http://schemas.openxmlformats.org/officeDocument/2006/math">
                    <m:sSub>
                      <m:sSubPr>
                        <m:ctrlPr>
                          <a:rPr lang="en-US" altLang="zh-CN" i="1" dirty="0">
                            <a:latin typeface="Cambria Math" panose="02040503050406030204" pitchFamily="18" charset="0"/>
                          </a:rPr>
                        </m:ctrlPr>
                      </m:sSubPr>
                      <m:e>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𝑡</m:t>
                        </m:r>
                      </m:e>
                      <m:sub>
                        <m:r>
                          <a:rPr lang="en-US" altLang="zh-CN" i="1" dirty="0">
                            <a:latin typeface="Cambria Math" panose="02040503050406030204" pitchFamily="18" charset="0"/>
                          </a:rPr>
                          <m:t>𝑛</m:t>
                        </m:r>
                      </m:sub>
                    </m:sSub>
                    <m:r>
                      <a:rPr lang="en-US" altLang="zh-CN" b="0" i="1" dirty="0" smtClean="0">
                        <a:latin typeface="Cambria Math" panose="02040503050406030204" pitchFamily="18" charset="0"/>
                      </a:rPr>
                      <m:t>, </m:t>
                    </m:r>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𝑡</m:t>
                        </m:r>
                      </m:e>
                      <m:sub>
                        <m:r>
                          <a:rPr lang="en-US" altLang="zh-CN" b="0" i="1" dirty="0" smtClean="0">
                            <a:latin typeface="Cambria Math" panose="02040503050406030204" pitchFamily="18" charset="0"/>
                          </a:rPr>
                          <m:t>𝑛</m:t>
                        </m:r>
                        <m:r>
                          <a:rPr lang="en-US" altLang="zh-CN" b="0" i="1" dirty="0" smtClean="0">
                            <a:latin typeface="Cambria Math" panose="02040503050406030204" pitchFamily="18" charset="0"/>
                          </a:rPr>
                          <m:t>+1</m:t>
                        </m:r>
                      </m:sub>
                    </m:sSub>
                    <m:r>
                      <a:rPr lang="en-US" altLang="zh-CN" b="0" i="1" dirty="0" smtClean="0">
                        <a:latin typeface="Cambria Math" panose="02040503050406030204" pitchFamily="18" charset="0"/>
                      </a:rPr>
                      <m:t>)</m:t>
                    </m:r>
                  </m:oMath>
                </a14:m>
                <a:r>
                  <a:rPr lang="zh-CN" altLang="en-US" dirty="0"/>
                  <a:t> 内一些偏导数的组合，通常可取</a:t>
                </a:r>
                <a14:m>
                  <m:oMath xmlns:m="http://schemas.openxmlformats.org/officeDocument/2006/math">
                    <m:r>
                      <a:rPr lang="en-US" altLang="zh-CN" i="1" dirty="0">
                        <a:latin typeface="Cambria Math" panose="02040503050406030204" pitchFamily="18" charset="0"/>
                        <a:ea typeface="Cambria Math" panose="02040503050406030204" pitchFamily="18" charset="0"/>
                      </a:rPr>
                      <m:t>𝜂</m:t>
                    </m:r>
                    <m:r>
                      <a:rPr lang="en-US" altLang="zh-CN" b="0" i="1" dirty="0" smtClean="0">
                        <a:latin typeface="Cambria Math" panose="02040503050406030204" pitchFamily="18" charset="0"/>
                        <a:ea typeface="Cambria Math" panose="02040503050406030204" pitchFamily="18" charset="0"/>
                      </a:rPr>
                      <m:t>=</m:t>
                    </m:r>
                    <m:sSub>
                      <m:sSubPr>
                        <m:ctrlPr>
                          <a:rPr lang="en-US" altLang="zh-CN" b="0" i="1" dirty="0" smtClean="0">
                            <a:latin typeface="Cambria Math" panose="02040503050406030204" pitchFamily="18" charset="0"/>
                            <a:ea typeface="Cambria Math" panose="02040503050406030204" pitchFamily="18" charset="0"/>
                          </a:rPr>
                        </m:ctrlPr>
                      </m:sSubPr>
                      <m:e>
                        <m:r>
                          <a:rPr lang="en-US" altLang="zh-CN" b="0" i="1" dirty="0" smtClean="0">
                            <a:latin typeface="Cambria Math" panose="02040503050406030204" pitchFamily="18" charset="0"/>
                            <a:ea typeface="Cambria Math" panose="02040503050406030204" pitchFamily="18" charset="0"/>
                          </a:rPr>
                          <m:t>𝑡</m:t>
                        </m:r>
                      </m:e>
                      <m:sub>
                        <m:r>
                          <a:rPr lang="en-US" altLang="zh-CN" b="0" i="1" dirty="0" smtClean="0">
                            <a:latin typeface="Cambria Math" panose="02040503050406030204" pitchFamily="18" charset="0"/>
                            <a:ea typeface="Cambria Math" panose="02040503050406030204" pitchFamily="18" charset="0"/>
                          </a:rPr>
                          <m:t>𝑛</m:t>
                        </m:r>
                      </m:sub>
                    </m:sSub>
                    <m:r>
                      <a:rPr lang="en-US" altLang="zh-CN" i="1" dirty="0">
                        <a:latin typeface="Cambria Math" panose="02040503050406030204" pitchFamily="18" charset="0"/>
                      </a:rPr>
                      <m:t> </m:t>
                    </m:r>
                  </m:oMath>
                </a14:m>
                <a:r>
                  <a:rPr lang="zh-CN" altLang="en-US" dirty="0"/>
                  <a:t>，则有：</a:t>
                </a:r>
                <a:endParaRPr lang="en-US" altLang="zh-CN" dirty="0"/>
              </a:p>
              <a:p>
                <a:pPr marL="0" indent="0">
                  <a:buNone/>
                </a:pPr>
                <a14:m>
                  <m:oMath xmlns:m="http://schemas.openxmlformats.org/officeDocument/2006/math">
                    <m:sSub>
                      <m:sSubPr>
                        <m:ctrlPr>
                          <a:rPr lang="en-US" altLang="zh-CN" i="1" dirty="0">
                            <a:latin typeface="Cambria Math" panose="02040503050406030204" pitchFamily="18" charset="0"/>
                          </a:rPr>
                        </m:ctrlPr>
                      </m:sSubPr>
                      <m:e>
                        <m:r>
                          <a:rPr lang="en-US" altLang="zh-CN" b="0" i="1" dirty="0" smtClean="0">
                            <a:latin typeface="Cambria Math"/>
                          </a:rPr>
                          <m:t>               </m:t>
                        </m:r>
                        <m:r>
                          <a:rPr lang="en-US" altLang="zh-CN" i="1" dirty="0">
                            <a:latin typeface="Cambria Math" panose="02040503050406030204" pitchFamily="18" charset="0"/>
                          </a:rPr>
                          <m:t>𝑒</m:t>
                        </m:r>
                      </m:e>
                      <m:sub>
                        <m:r>
                          <a:rPr lang="en-US" altLang="zh-CN" i="1" dirty="0">
                            <a:latin typeface="Cambria Math" panose="02040503050406030204" pitchFamily="18" charset="0"/>
                          </a:rPr>
                          <m:t>𝑛</m:t>
                        </m:r>
                      </m:sub>
                    </m:sSub>
                    <m:r>
                      <a:rPr lang="en-US" altLang="zh-CN" i="1" dirty="0">
                        <a:latin typeface="Cambria Math" panose="02040503050406030204" pitchFamily="18" charset="0"/>
                      </a:rPr>
                      <m:t>=</m:t>
                    </m:r>
                    <m:f>
                      <m:fPr>
                        <m:ctrlPr>
                          <a:rPr lang="en-US" altLang="zh-CN" i="1" dirty="0">
                            <a:latin typeface="Cambria Math" panose="02040503050406030204" pitchFamily="18" charset="0"/>
                          </a:rPr>
                        </m:ctrlPr>
                      </m:fPr>
                      <m:num>
                        <m:r>
                          <a:rPr lang="zh-CN" altLang="en-US" i="1" dirty="0" smtClean="0">
                            <a:latin typeface="Cambria Math" panose="02040503050406030204" pitchFamily="18" charset="0"/>
                          </a:rPr>
                          <m:t>𝜑</m:t>
                        </m:r>
                        <m:r>
                          <a:rPr lang="en-US" altLang="zh-CN" b="0" i="1" dirty="0" smtClean="0">
                            <a:latin typeface="Cambria Math" panose="02040503050406030204" pitchFamily="18" charset="0"/>
                          </a:rPr>
                          <m:t>(</m:t>
                        </m:r>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𝑡</m:t>
                            </m:r>
                          </m:e>
                          <m:sub>
                            <m:r>
                              <a:rPr lang="en-US" altLang="zh-CN" b="0" i="1" dirty="0" smtClean="0">
                                <a:latin typeface="Cambria Math" panose="02040503050406030204" pitchFamily="18" charset="0"/>
                              </a:rPr>
                              <m:t>𝑛</m:t>
                            </m:r>
                          </m:sub>
                        </m:sSub>
                        <m:r>
                          <a:rPr lang="en-US" altLang="zh-CN" b="0" i="1" dirty="0" smtClean="0">
                            <a:latin typeface="Cambria Math" panose="02040503050406030204" pitchFamily="18" charset="0"/>
                          </a:rPr>
                          <m:t>)</m:t>
                        </m:r>
                        <m:sSubSup>
                          <m:sSubSupPr>
                            <m:ctrlPr>
                              <a:rPr lang="en-US" altLang="zh-CN" b="0" i="1" dirty="0" smtClean="0">
                                <a:latin typeface="Cambria Math" panose="02040503050406030204" pitchFamily="18" charset="0"/>
                              </a:rPr>
                            </m:ctrlPr>
                          </m:sSubSupPr>
                          <m:e>
                            <m:r>
                              <a:rPr lang="en-US" altLang="zh-CN" b="0" i="1" dirty="0" smtClean="0">
                                <a:latin typeface="Cambria Math" panose="02040503050406030204" pitchFamily="18" charset="0"/>
                              </a:rPr>
                              <m:t>h</m:t>
                            </m:r>
                          </m:e>
                          <m:sub>
                            <m:r>
                              <a:rPr lang="en-US" altLang="zh-CN" b="0" i="1" dirty="0" smtClean="0">
                                <a:latin typeface="Cambria Math" panose="02040503050406030204" pitchFamily="18" charset="0"/>
                              </a:rPr>
                              <m:t>𝑛</m:t>
                            </m:r>
                          </m:sub>
                          <m:sup>
                            <m:r>
                              <a:rPr lang="en-US" altLang="zh-CN" b="0" i="1" dirty="0" smtClean="0">
                                <a:latin typeface="Cambria Math" panose="02040503050406030204" pitchFamily="18" charset="0"/>
                              </a:rPr>
                              <m:t>𝑘</m:t>
                            </m:r>
                          </m:sup>
                        </m:sSubSup>
                      </m:num>
                      <m:den>
                        <m:d>
                          <m:dPr>
                            <m:begChr m:val="|"/>
                            <m:endChr m:val="|"/>
                            <m:ctrlPr>
                              <a:rPr lang="en-US" altLang="zh-CN" i="1" dirty="0">
                                <a:latin typeface="Cambria Math" panose="02040503050406030204" pitchFamily="18" charset="0"/>
                              </a:rPr>
                            </m:ctrlPr>
                          </m:dPr>
                          <m:e>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𝑦</m:t>
                                </m:r>
                              </m:e>
                              <m:sub>
                                <m:r>
                                  <a:rPr lang="en-US" altLang="zh-CN" i="1" dirty="0">
                                    <a:latin typeface="Cambria Math" panose="02040503050406030204" pitchFamily="18" charset="0"/>
                                  </a:rPr>
                                  <m:t>𝑛</m:t>
                                </m:r>
                              </m:sub>
                            </m:sSub>
                          </m:e>
                        </m:d>
                        <m:r>
                          <a:rPr lang="en-US" altLang="zh-CN" i="1" dirty="0">
                            <a:latin typeface="Cambria Math" panose="02040503050406030204" pitchFamily="18" charset="0"/>
                          </a:rPr>
                          <m:t>+1</m:t>
                        </m:r>
                      </m:den>
                    </m:f>
                  </m:oMath>
                </a14:m>
                <a:r>
                  <a:rPr lang="en-US" altLang="zh-CN" dirty="0"/>
                  <a:t>                  (3.5.37)</a:t>
                </a:r>
              </a:p>
              <a:p>
                <a:pPr marL="0" indent="0">
                  <a:buNone/>
                </a:pPr>
                <a:endParaRPr lang="en-US" altLang="zh-CN" dirty="0"/>
              </a:p>
              <a:p>
                <a:pPr marL="0" indent="0">
                  <a:buNone/>
                </a:pPr>
                <a:r>
                  <a:rPr lang="zh-CN" altLang="en-US" dirty="0"/>
                  <a:t> </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1182688" y="1853207"/>
                <a:ext cx="7772400" cy="4456113"/>
              </a:xfrm>
              <a:blipFill rotWithShape="1">
                <a:blip r:embed="rId2"/>
                <a:stretch>
                  <a:fillRect l="-549" r="-1176" b="-1642"/>
                </a:stretch>
              </a:blipFill>
            </p:spPr>
            <p:txBody>
              <a:bodyPr/>
              <a:lstStyle/>
              <a:p>
                <a:r>
                  <a:rPr lang="zh-CN" altLang="en-US">
                    <a:noFill/>
                  </a:rPr>
                  <a:t> </a:t>
                </a:r>
              </a:p>
            </p:txBody>
          </p:sp>
        </mc:Fallback>
      </mc:AlternateContent>
      <p:sp>
        <p:nvSpPr>
          <p:cNvPr id="4" name="灯片编号占位符 3"/>
          <p:cNvSpPr>
            <a:spLocks noGrp="1"/>
          </p:cNvSpPr>
          <p:nvPr>
            <p:ph type="sldNum" sz="quarter" idx="12"/>
          </p:nvPr>
        </p:nvSpPr>
        <p:spPr/>
        <p:txBody>
          <a:bodyPr/>
          <a:lstStyle/>
          <a:p>
            <a:pPr>
              <a:defRPr/>
            </a:pPr>
            <a:fld id="{B5E95236-D0C1-4D31-8D61-5EF5DA33B082}" type="slidenum">
              <a:rPr lang="en-US" altLang="zh-CN" smtClean="0"/>
              <a:pPr>
                <a:defRPr/>
              </a:pPr>
              <a:t>81</a:t>
            </a:fld>
            <a:endParaRPr lang="en-US" altLang="zh-CN"/>
          </a:p>
        </p:txBody>
      </p:sp>
    </p:spTree>
    <p:extLst>
      <p:ext uri="{BB962C8B-B14F-4D97-AF65-F5344CB8AC3E}">
        <p14:creationId xmlns:p14="http://schemas.microsoft.com/office/powerpoint/2010/main" val="76925876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灯片编号占位符 5"/>
          <p:cNvSpPr>
            <a:spLocks noGrp="1"/>
          </p:cNvSpPr>
          <p:nvPr>
            <p:ph type="sldNum" sz="quarter" idx="12"/>
          </p:nvPr>
        </p:nvSpPr>
        <p:spPr>
          <a:noFill/>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E0897F66-1EB4-4078-BFA5-A2CB50494EB5}" type="slidenum">
              <a:rPr kumimoji="0" lang="en-US" altLang="zh-CN" sz="1400"/>
              <a:pPr>
                <a:spcBef>
                  <a:spcPct val="0"/>
                </a:spcBef>
                <a:buClrTx/>
                <a:buSzTx/>
                <a:buFontTx/>
                <a:buNone/>
              </a:pPr>
              <a:t>82</a:t>
            </a:fld>
            <a:endParaRPr kumimoji="0" lang="en-US" altLang="zh-CN" sz="1400"/>
          </a:p>
        </p:txBody>
      </p:sp>
      <p:sp>
        <p:nvSpPr>
          <p:cNvPr id="15363" name="Rectangle 2"/>
          <p:cNvSpPr>
            <a:spLocks noGrp="1" noChangeArrowheads="1"/>
          </p:cNvSpPr>
          <p:nvPr>
            <p:ph type="title"/>
          </p:nvPr>
        </p:nvSpPr>
        <p:spPr/>
        <p:txBody>
          <a:bodyPr/>
          <a:lstStyle/>
          <a:p>
            <a:pPr eaLnBrk="1" hangingPunct="1"/>
            <a:r>
              <a:rPr lang="zh-CN" altLang="en-US" dirty="0"/>
              <a:t>最优步长控制策略</a:t>
            </a:r>
          </a:p>
        </p:txBody>
      </p:sp>
      <mc:AlternateContent xmlns:mc="http://schemas.openxmlformats.org/markup-compatibility/2006" xmlns:a14="http://schemas.microsoft.com/office/drawing/2010/main">
        <mc:Choice Requires="a14">
          <p:sp>
            <p:nvSpPr>
              <p:cNvPr id="15364" name="Rectangle 3"/>
              <p:cNvSpPr>
                <a:spLocks noGrp="1" noChangeArrowheads="1"/>
              </p:cNvSpPr>
              <p:nvPr>
                <p:ph type="body" idx="1"/>
              </p:nvPr>
            </p:nvSpPr>
            <p:spPr/>
            <p:txBody>
              <a:bodyPr/>
              <a:lstStyle/>
              <a:p>
                <a:pPr eaLnBrk="1" hangingPunct="1"/>
                <a:r>
                  <a:rPr lang="zh-CN" altLang="en-US" dirty="0">
                    <a:latin typeface="宋体" panose="02010600030101010101" pitchFamily="2" charset="-122"/>
                  </a:rPr>
                  <a:t>由此作出判断：</a:t>
                </a:r>
                <a:r>
                  <a:rPr lang="zh-CN" altLang="en-US" dirty="0"/>
                  <a:t> </a:t>
                </a:r>
              </a:p>
              <a:p>
                <a:pPr eaLnBrk="1" hangingPunct="1">
                  <a:buNone/>
                </a:pPr>
                <a:r>
                  <a:rPr lang="zh-CN" altLang="en-US" dirty="0">
                    <a:latin typeface="Times New Roman" panose="02020603050405020304" pitchFamily="18" charset="0"/>
                  </a:rPr>
                  <a:t>    </a:t>
                </a:r>
                <a:r>
                  <a:rPr lang="en-US" altLang="zh-CN" dirty="0">
                    <a:latin typeface="Times New Roman" panose="02020603050405020304" pitchFamily="18" charset="0"/>
                  </a:rPr>
                  <a:t>1</a:t>
                </a:r>
                <a:r>
                  <a:rPr lang="zh-CN" altLang="en-US" dirty="0">
                    <a:latin typeface="Times New Roman" panose="02020603050405020304" pitchFamily="18" charset="0"/>
                  </a:rPr>
                  <a:t>、若</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𝑒</m:t>
                        </m:r>
                      </m:e>
                      <m:sub>
                        <m:r>
                          <a:rPr lang="en-US" altLang="zh-CN" b="0" i="1" smtClean="0">
                            <a:latin typeface="Cambria Math" panose="02040503050406030204" pitchFamily="18" charset="0"/>
                          </a:rPr>
                          <m:t>𝑛</m:t>
                        </m:r>
                      </m:sub>
                    </m:sSub>
                    <m:r>
                      <a:rPr lang="en-US" altLang="zh-CN" i="1" smtClean="0">
                        <a:latin typeface="Cambria Math" panose="02040503050406030204" pitchFamily="18" charset="0"/>
                        <a:ea typeface="Cambria Math" panose="02040503050406030204" pitchFamily="18" charset="0"/>
                      </a:rPr>
                      <m:t>≤</m:t>
                    </m:r>
                    <m:sSub>
                      <m:sSubPr>
                        <m:ctrlPr>
                          <a:rPr lang="en-US" altLang="zh-CN" i="1" smtClean="0">
                            <a:latin typeface="Cambria Math" panose="02040503050406030204" pitchFamily="18" charset="0"/>
                            <a:ea typeface="Cambria Math" panose="02040503050406030204" pitchFamily="18" charset="0"/>
                          </a:rPr>
                        </m:ctrlPr>
                      </m:sSubPr>
                      <m:e>
                        <m:r>
                          <a:rPr lang="zh-CN" altLang="en-US" i="1" smtClean="0">
                            <a:latin typeface="Cambria Math" panose="02040503050406030204" pitchFamily="18" charset="0"/>
                            <a:ea typeface="Cambria Math" panose="02040503050406030204" pitchFamily="18" charset="0"/>
                          </a:rPr>
                          <m:t>𝜀</m:t>
                        </m:r>
                      </m:e>
                      <m:sub>
                        <m:r>
                          <a:rPr lang="en-US" altLang="zh-CN" b="0" i="1" smtClean="0">
                            <a:latin typeface="Cambria Math" panose="02040503050406030204" pitchFamily="18" charset="0"/>
                            <a:ea typeface="Cambria Math" panose="02040503050406030204" pitchFamily="18" charset="0"/>
                          </a:rPr>
                          <m:t>0</m:t>
                        </m:r>
                      </m:sub>
                    </m:sSub>
                  </m:oMath>
                </a14:m>
                <a:r>
                  <a:rPr lang="zh-CN" altLang="en-US" dirty="0">
                    <a:latin typeface="Times New Roman" panose="02020603050405020304" pitchFamily="18" charset="0"/>
                  </a:rPr>
                  <a:t>，则本步积分成功，现确定下一步的最大步长</a:t>
                </a:r>
                <a14:m>
                  <m:oMath xmlns:m="http://schemas.openxmlformats.org/officeDocument/2006/math">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h</m:t>
                        </m:r>
                      </m:e>
                      <m:sub>
                        <m:r>
                          <a:rPr lang="en-US" altLang="zh-CN" i="1">
                            <a:latin typeface="Cambria Math" panose="02040503050406030204" pitchFamily="18" charset="0"/>
                          </a:rPr>
                          <m:t>𝑛</m:t>
                        </m:r>
                        <m:r>
                          <a:rPr lang="en-US" altLang="zh-CN" b="0" i="1" smtClean="0">
                            <a:latin typeface="Cambria Math" panose="02040503050406030204" pitchFamily="18" charset="0"/>
                          </a:rPr>
                          <m:t>+1</m:t>
                        </m:r>
                      </m:sub>
                    </m:sSub>
                  </m:oMath>
                </a14:m>
                <a:r>
                  <a:rPr lang="zh-CN" altLang="en-US" dirty="0">
                    <a:latin typeface="Times New Roman" panose="02020603050405020304" pitchFamily="18" charset="0"/>
                  </a:rPr>
                  <a:t>。</a:t>
                </a:r>
                <a:endParaRPr lang="zh-CN" altLang="en-US" dirty="0">
                  <a:solidFill>
                    <a:srgbClr val="000000"/>
                  </a:solidFill>
                </a:endParaRPr>
              </a:p>
              <a:p>
                <a:pPr algn="just" eaLnBrk="1" hangingPunct="1">
                  <a:buNone/>
                </a:pPr>
                <a:r>
                  <a:rPr lang="zh-CN" altLang="en-US" dirty="0">
                    <a:latin typeface="Times New Roman" panose="02020603050405020304" pitchFamily="18" charset="0"/>
                  </a:rPr>
                  <a:t>   假定</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h</m:t>
                        </m:r>
                      </m:e>
                      <m:sub>
                        <m:r>
                          <a:rPr lang="en-US" altLang="zh-CN" i="1">
                            <a:latin typeface="Cambria Math" panose="02040503050406030204" pitchFamily="18" charset="0"/>
                          </a:rPr>
                          <m:t>𝑛</m:t>
                        </m:r>
                        <m:r>
                          <a:rPr lang="en-US" altLang="zh-CN" i="1">
                            <a:latin typeface="Cambria Math" panose="02040503050406030204" pitchFamily="18" charset="0"/>
                          </a:rPr>
                          <m:t>+1</m:t>
                        </m:r>
                      </m:sub>
                    </m:sSub>
                  </m:oMath>
                </a14:m>
                <a:r>
                  <a:rPr lang="zh-CN" altLang="en-US" dirty="0">
                    <a:latin typeface="Times New Roman" panose="02020603050405020304" pitchFamily="18" charset="0"/>
                  </a:rPr>
                  <a:t>足够小，则</a:t>
                </a:r>
                <a:endParaRPr lang="en-US" altLang="zh-CN" dirty="0">
                  <a:latin typeface="Times New Roman" panose="02020603050405020304" pitchFamily="18" charset="0"/>
                </a:endParaRPr>
              </a:p>
              <a:p>
                <a:pPr algn="just" eaLnBrk="1" hangingPunct="1">
                  <a:buNone/>
                </a:pPr>
                <a:r>
                  <a:rPr lang="en-US" altLang="zh-CN" dirty="0">
                    <a:latin typeface="Times New Roman" panose="02020603050405020304" pitchFamily="18" charset="0"/>
                  </a:rPr>
                  <a:t>    </a:t>
                </a:r>
                <a14:m>
                  <m:oMath xmlns:m="http://schemas.openxmlformats.org/officeDocument/2006/math">
                    <m:sSub>
                      <m:sSubPr>
                        <m:ctrlPr>
                          <a:rPr lang="en-US" altLang="zh-CN" i="1">
                            <a:latin typeface="Cambria Math" panose="02040503050406030204" pitchFamily="18" charset="0"/>
                          </a:rPr>
                        </m:ctrlPr>
                      </m:sSubPr>
                      <m:e>
                        <m:r>
                          <a:rPr lang="zh-CN" altLang="en-US" i="1" smtClean="0">
                            <a:latin typeface="Cambria Math"/>
                            <a:ea typeface="Cambria Math" panose="02040503050406030204" pitchFamily="18" charset="0"/>
                          </a:rPr>
                          <m:t>𝜑</m:t>
                        </m:r>
                        <m:r>
                          <a:rPr lang="en-US" altLang="zh-CN" b="0" i="1" smtClean="0">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rPr>
                            </m:ctrlPr>
                          </m:sSubPr>
                          <m:e>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𝑡</m:t>
                                </m:r>
                              </m:e>
                              <m:sub>
                                <m:r>
                                  <a:rPr lang="en-US" altLang="zh-CN" i="1">
                                    <a:latin typeface="Cambria Math" panose="02040503050406030204" pitchFamily="18" charset="0"/>
                                  </a:rPr>
                                  <m:t>𝑛</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h</m:t>
                            </m:r>
                          </m:e>
                          <m:sub>
                            <m:r>
                              <a:rPr lang="en-US" altLang="zh-CN" i="1">
                                <a:latin typeface="Cambria Math" panose="02040503050406030204" pitchFamily="18" charset="0"/>
                              </a:rPr>
                              <m:t>𝑛</m:t>
                            </m:r>
                            <m:r>
                              <a:rPr lang="en-US" altLang="zh-CN" i="1">
                                <a:latin typeface="Cambria Math" panose="02040503050406030204" pitchFamily="18" charset="0"/>
                              </a:rPr>
                              <m:t>+1</m:t>
                            </m:r>
                          </m:sub>
                        </m:sSub>
                        <m:r>
                          <a:rPr lang="en-US" altLang="zh-CN" b="0" i="1" smtClean="0">
                            <a:latin typeface="Cambria Math" panose="02040503050406030204" pitchFamily="18" charset="0"/>
                            <a:ea typeface="Cambria Math" panose="02040503050406030204" pitchFamily="18" charset="0"/>
                          </a:rPr>
                          <m:t>)≈</m:t>
                        </m:r>
                        <m:r>
                          <a:rPr lang="zh-CN" altLang="en-US" b="0" i="1" smtClean="0">
                            <a:latin typeface="Cambria Math"/>
                            <a:ea typeface="Cambria Math" panose="02040503050406030204" pitchFamily="18" charset="0"/>
                          </a:rPr>
                          <m:t>𝜑</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rPr>
                          <m:t>𝑡</m:t>
                        </m:r>
                      </m:e>
                      <m:sub>
                        <m:r>
                          <a:rPr lang="en-US" altLang="zh-CN" i="1">
                            <a:latin typeface="Cambria Math" panose="02040503050406030204" pitchFamily="18" charset="0"/>
                          </a:rPr>
                          <m:t>𝑛</m:t>
                        </m:r>
                      </m:sub>
                    </m:sSub>
                    <m:r>
                      <a:rPr lang="en-US" altLang="zh-CN" b="0" i="1" smtClean="0">
                        <a:latin typeface="Cambria Math" panose="02040503050406030204" pitchFamily="18" charset="0"/>
                      </a:rPr>
                      <m:t>)</m:t>
                    </m:r>
                  </m:oMath>
                </a14:m>
                <a:r>
                  <a:rPr lang="zh-CN" altLang="en-US" dirty="0">
                    <a:latin typeface="Times New Roman" panose="02020603050405020304" pitchFamily="18" charset="0"/>
                  </a:rPr>
                  <a:t> ，下一步误差为：</a:t>
                </a:r>
                <a:endParaRPr lang="zh-CN" altLang="en-US" dirty="0">
                  <a:solidFill>
                    <a:srgbClr val="000000"/>
                  </a:solidFill>
                </a:endParaRPr>
              </a:p>
              <a:p>
                <a:pPr eaLnBrk="1" hangingPunct="1">
                  <a:buFont typeface="Wingdings" panose="05000000000000000000" pitchFamily="2" charset="2"/>
                  <a:buNone/>
                </a:pPr>
                <a:endParaRPr lang="en-US" altLang="zh-CN" dirty="0"/>
              </a:p>
            </p:txBody>
          </p:sp>
        </mc:Choice>
        <mc:Fallback xmlns="">
          <p:sp>
            <p:nvSpPr>
              <p:cNvPr id="15364" name="Rectangle 3"/>
              <p:cNvSpPr>
                <a:spLocks noGrp="1" noRot="1" noChangeAspect="1" noMove="1" noResize="1" noEditPoints="1" noAdjustHandles="1" noChangeArrowheads="1" noChangeShapeType="1" noTextEdit="1"/>
              </p:cNvSpPr>
              <p:nvPr>
                <p:ph type="body" idx="1"/>
              </p:nvPr>
            </p:nvSpPr>
            <p:spPr>
              <a:blipFill rotWithShape="1">
                <a:blip r:embed="rId3"/>
                <a:stretch>
                  <a:fillRect l="-549" t="-2222" r="-1961"/>
                </a:stretch>
              </a:blipFill>
            </p:spPr>
            <p:txBody>
              <a:bodyPr/>
              <a:lstStyle/>
              <a:p>
                <a:r>
                  <a:rPr lang="zh-CN" altLang="en-US">
                    <a:noFill/>
                  </a:rPr>
                  <a:t> </a:t>
                </a:r>
              </a:p>
            </p:txBody>
          </p:sp>
        </mc:Fallback>
      </mc:AlternateContent>
      <p:sp>
        <p:nvSpPr>
          <p:cNvPr id="15365" name="Rectangle 5"/>
          <p:cNvSpPr>
            <a:spLocks noChangeArrowheads="1"/>
          </p:cNvSpPr>
          <p:nvPr/>
        </p:nvSpPr>
        <p:spPr bwMode="auto">
          <a:xfrm>
            <a:off x="4348163" y="33147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2400"/>
          </a:p>
        </p:txBody>
      </p:sp>
      <p:sp>
        <p:nvSpPr>
          <p:cNvPr id="15367" name="Rectangle 7"/>
          <p:cNvSpPr>
            <a:spLocks noChangeArrowheads="1"/>
          </p:cNvSpPr>
          <p:nvPr/>
        </p:nvSpPr>
        <p:spPr bwMode="auto">
          <a:xfrm>
            <a:off x="4443413" y="33147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2400"/>
          </a:p>
        </p:txBody>
      </p:sp>
      <p:sp>
        <p:nvSpPr>
          <p:cNvPr id="15369" name="Rectangle 9"/>
          <p:cNvSpPr>
            <a:spLocks noChangeArrowheads="1"/>
          </p:cNvSpPr>
          <p:nvPr/>
        </p:nvSpPr>
        <p:spPr bwMode="auto">
          <a:xfrm>
            <a:off x="4443413" y="33147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2400"/>
          </a:p>
        </p:txBody>
      </p:sp>
      <p:sp>
        <p:nvSpPr>
          <p:cNvPr id="15371" name="Rectangle 11"/>
          <p:cNvSpPr>
            <a:spLocks noChangeArrowheads="1"/>
          </p:cNvSpPr>
          <p:nvPr/>
        </p:nvSpPr>
        <p:spPr bwMode="auto">
          <a:xfrm>
            <a:off x="3995738" y="33147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2400"/>
          </a:p>
        </p:txBody>
      </p:sp>
      <p:sp>
        <p:nvSpPr>
          <p:cNvPr id="15373" name="Rectangle 13"/>
          <p:cNvSpPr>
            <a:spLocks noChangeArrowheads="1"/>
          </p:cNvSpPr>
          <p:nvPr/>
        </p:nvSpPr>
        <p:spPr bwMode="auto">
          <a:xfrm>
            <a:off x="3662363" y="319563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2400"/>
          </a:p>
        </p:txBody>
      </p:sp>
      <p:graphicFrame>
        <p:nvGraphicFramePr>
          <p:cNvPr id="15374" name="Object 12"/>
          <p:cNvGraphicFramePr>
            <a:graphicFrameLocks noChangeAspect="1"/>
          </p:cNvGraphicFramePr>
          <p:nvPr>
            <p:extLst>
              <p:ext uri="{D42A27DB-BD31-4B8C-83A1-F6EECF244321}">
                <p14:modId xmlns:p14="http://schemas.microsoft.com/office/powerpoint/2010/main" val="2217161188"/>
              </p:ext>
            </p:extLst>
          </p:nvPr>
        </p:nvGraphicFramePr>
        <p:xfrm>
          <a:off x="1557338" y="4868863"/>
          <a:ext cx="4953000" cy="1212850"/>
        </p:xfrm>
        <a:graphic>
          <a:graphicData uri="http://schemas.openxmlformats.org/presentationml/2006/ole">
            <mc:AlternateContent xmlns:mc="http://schemas.openxmlformats.org/markup-compatibility/2006">
              <mc:Choice xmlns:v="urn:schemas-microsoft-com:vml" Requires="v">
                <p:oleObj spid="_x0000_s47174" name="Equation" r:id="rId4" imgW="1904760" imgH="469800" progId="Equation.DSMT4">
                  <p:embed/>
                </p:oleObj>
              </mc:Choice>
              <mc:Fallback>
                <p:oleObj name="Equation" r:id="rId4" imgW="1904760" imgH="469800" progId="Equation.DSMT4">
                  <p:embed/>
                  <p:pic>
                    <p:nvPicPr>
                      <p:cNvPr id="15374" name="Object 12"/>
                      <p:cNvPicPr>
                        <a:picLocks noChangeAspect="1" noChangeArrowheads="1"/>
                      </p:cNvPicPr>
                      <p:nvPr/>
                    </p:nvPicPr>
                    <p:blipFill>
                      <a:blip r:embed="rId5"/>
                      <a:srcRect/>
                      <a:stretch>
                        <a:fillRect/>
                      </a:stretch>
                    </p:blipFill>
                    <p:spPr bwMode="auto">
                      <a:xfrm>
                        <a:off x="1557338" y="4868863"/>
                        <a:ext cx="4953000" cy="1212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147594018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灯片编号占位符 5"/>
          <p:cNvSpPr>
            <a:spLocks noGrp="1"/>
          </p:cNvSpPr>
          <p:nvPr>
            <p:ph type="sldNum" sz="quarter" idx="12"/>
          </p:nvPr>
        </p:nvSpPr>
        <p:spPr>
          <a:noFill/>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A790EAB2-5F61-4556-A6D9-059E2BB86263}" type="slidenum">
              <a:rPr kumimoji="0" lang="en-US" altLang="zh-CN" sz="1400"/>
              <a:pPr>
                <a:spcBef>
                  <a:spcPct val="0"/>
                </a:spcBef>
                <a:buClrTx/>
                <a:buSzTx/>
                <a:buFontTx/>
                <a:buNone/>
              </a:pPr>
              <a:t>83</a:t>
            </a:fld>
            <a:endParaRPr kumimoji="0" lang="en-US" altLang="zh-CN" sz="1400"/>
          </a:p>
        </p:txBody>
      </p:sp>
      <p:sp>
        <p:nvSpPr>
          <p:cNvPr id="16387" name="Rectangle 2"/>
          <p:cNvSpPr>
            <a:spLocks noGrp="1" noChangeArrowheads="1"/>
          </p:cNvSpPr>
          <p:nvPr>
            <p:ph type="title"/>
          </p:nvPr>
        </p:nvSpPr>
        <p:spPr/>
        <p:txBody>
          <a:bodyPr/>
          <a:lstStyle/>
          <a:p>
            <a:pPr eaLnBrk="1" hangingPunct="1"/>
            <a:endParaRPr lang="zh-CN" altLang="zh-CN"/>
          </a:p>
        </p:txBody>
      </p:sp>
      <mc:AlternateContent xmlns:mc="http://schemas.openxmlformats.org/markup-compatibility/2006" xmlns:a14="http://schemas.microsoft.com/office/drawing/2010/main">
        <mc:Choice Requires="a14">
          <p:sp>
            <p:nvSpPr>
              <p:cNvPr id="16388" name="Rectangle 3"/>
              <p:cNvSpPr>
                <a:spLocks noGrp="1" noChangeArrowheads="1"/>
              </p:cNvSpPr>
              <p:nvPr>
                <p:ph type="body" idx="1"/>
              </p:nvPr>
            </p:nvSpPr>
            <p:spPr/>
            <p:txBody>
              <a:bodyPr/>
              <a:lstStyle/>
              <a:p>
                <a:pPr algn="just" eaLnBrk="1" hangingPunct="1"/>
                <a:r>
                  <a:rPr lang="zh-CN" altLang="en-US" dirty="0">
                    <a:latin typeface="Times New Roman" panose="02020603050405020304" pitchFamily="18" charset="0"/>
                  </a:rPr>
                  <a:t>为使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𝑒</m:t>
                        </m:r>
                      </m:e>
                      <m:sub>
                        <m:r>
                          <a:rPr lang="en-US" altLang="zh-CN" i="1">
                            <a:latin typeface="Cambria Math" panose="02040503050406030204" pitchFamily="18" charset="0"/>
                          </a:rPr>
                          <m:t>𝑛</m:t>
                        </m:r>
                        <m:r>
                          <a:rPr lang="en-US" altLang="zh-CN" b="0" i="1" smtClean="0">
                            <a:latin typeface="Cambria Math" panose="02040503050406030204" pitchFamily="18" charset="0"/>
                          </a:rPr>
                          <m:t>+1</m:t>
                        </m:r>
                      </m:sub>
                    </m:sSub>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r>
                          <a:rPr lang="zh-CN" altLang="en-US" i="1">
                            <a:latin typeface="Cambria Math" panose="02040503050406030204" pitchFamily="18" charset="0"/>
                            <a:ea typeface="Cambria Math" panose="02040503050406030204" pitchFamily="18" charset="0"/>
                          </a:rPr>
                          <m:t>𝜀</m:t>
                        </m:r>
                      </m:e>
                      <m:sub>
                        <m:r>
                          <a:rPr lang="en-US" altLang="zh-CN" i="1">
                            <a:latin typeface="Cambria Math" panose="02040503050406030204" pitchFamily="18" charset="0"/>
                            <a:ea typeface="Cambria Math" panose="02040503050406030204" pitchFamily="18" charset="0"/>
                          </a:rPr>
                          <m:t>0</m:t>
                        </m:r>
                      </m:sub>
                    </m:sSub>
                  </m:oMath>
                </a14:m>
                <a:r>
                  <a:rPr lang="zh-CN" altLang="en-US" dirty="0">
                    <a:latin typeface="Times New Roman" panose="02020603050405020304" pitchFamily="18" charset="0"/>
                  </a:rPr>
                  <a:t>，即：</a:t>
                </a:r>
              </a:p>
              <a:p>
                <a:pPr algn="just" eaLnBrk="1" hangingPunct="1"/>
                <a:endParaRPr lang="zh-CN" altLang="en-US" dirty="0">
                  <a:latin typeface="Times New Roman" panose="02020603050405020304" pitchFamily="18" charset="0"/>
                </a:endParaRPr>
              </a:p>
              <a:p>
                <a:pPr algn="just" eaLnBrk="1" hangingPunct="1"/>
                <a:endParaRPr lang="zh-CN" altLang="en-US" dirty="0">
                  <a:latin typeface="Times New Roman" panose="02020603050405020304" pitchFamily="18" charset="0"/>
                </a:endParaRPr>
              </a:p>
              <a:p>
                <a:pPr algn="just" eaLnBrk="1" hangingPunct="1"/>
                <a:endParaRPr lang="zh-CN" altLang="en-US" dirty="0">
                  <a:latin typeface="宋体" panose="02010600030101010101" pitchFamily="2" charset="-122"/>
                </a:endParaRPr>
              </a:p>
              <a:p>
                <a:pPr algn="just" eaLnBrk="1" hangingPunct="1"/>
                <a:r>
                  <a:rPr lang="zh-CN" altLang="en-US" dirty="0">
                    <a:latin typeface="宋体" panose="02010600030101010101" pitchFamily="2" charset="-122"/>
                  </a:rPr>
                  <a:t>则有</a:t>
                </a:r>
                <a:r>
                  <a:rPr lang="zh-CN" altLang="en-US" dirty="0">
                    <a:latin typeface="Times New Roman" panose="02020603050405020304" pitchFamily="18" charset="0"/>
                  </a:rPr>
                  <a:t> </a:t>
                </a:r>
                <a:endParaRPr lang="zh-CN" altLang="en-US" dirty="0">
                  <a:solidFill>
                    <a:srgbClr val="000000"/>
                  </a:solidFill>
                </a:endParaRPr>
              </a:p>
              <a:p>
                <a:pPr eaLnBrk="1" hangingPunct="1"/>
                <a:endParaRPr lang="en-US" altLang="zh-CN" dirty="0"/>
              </a:p>
            </p:txBody>
          </p:sp>
        </mc:Choice>
        <mc:Fallback xmlns="">
          <p:sp>
            <p:nvSpPr>
              <p:cNvPr id="16388" name="Rectangle 3"/>
              <p:cNvSpPr>
                <a:spLocks noGrp="1" noRot="1" noChangeAspect="1" noMove="1" noResize="1" noEditPoints="1" noAdjustHandles="1" noChangeArrowheads="1" noChangeShapeType="1" noTextEdit="1"/>
              </p:cNvSpPr>
              <p:nvPr>
                <p:ph type="body" idx="1"/>
              </p:nvPr>
            </p:nvSpPr>
            <p:spPr>
              <a:blipFill>
                <a:blip r:embed="rId3"/>
                <a:stretch>
                  <a:fillRect l="-549" t="-2519"/>
                </a:stretch>
              </a:blipFill>
            </p:spPr>
            <p:txBody>
              <a:bodyPr/>
              <a:lstStyle/>
              <a:p>
                <a:r>
                  <a:rPr lang="zh-CN" altLang="en-US">
                    <a:noFill/>
                  </a:rPr>
                  <a:t> </a:t>
                </a:r>
              </a:p>
            </p:txBody>
          </p:sp>
        </mc:Fallback>
      </mc:AlternateContent>
      <p:sp>
        <p:nvSpPr>
          <p:cNvPr id="16389" name="Rectangle 5"/>
          <p:cNvSpPr>
            <a:spLocks noChangeArrowheads="1"/>
          </p:cNvSpPr>
          <p:nvPr/>
        </p:nvSpPr>
        <p:spPr bwMode="auto">
          <a:xfrm>
            <a:off x="4300538" y="33147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2400"/>
          </a:p>
        </p:txBody>
      </p:sp>
      <p:sp>
        <p:nvSpPr>
          <p:cNvPr id="16391" name="Rectangle 7"/>
          <p:cNvSpPr>
            <a:spLocks noChangeArrowheads="1"/>
          </p:cNvSpPr>
          <p:nvPr/>
        </p:nvSpPr>
        <p:spPr bwMode="auto">
          <a:xfrm>
            <a:off x="4095750" y="319563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2400"/>
          </a:p>
        </p:txBody>
      </p:sp>
      <p:graphicFrame>
        <p:nvGraphicFramePr>
          <p:cNvPr id="16392" name="Object 6"/>
          <p:cNvGraphicFramePr>
            <a:graphicFrameLocks noChangeAspect="1"/>
          </p:cNvGraphicFramePr>
          <p:nvPr>
            <p:extLst>
              <p:ext uri="{D42A27DB-BD31-4B8C-83A1-F6EECF244321}">
                <p14:modId xmlns:p14="http://schemas.microsoft.com/office/powerpoint/2010/main" val="3102371946"/>
              </p:ext>
            </p:extLst>
          </p:nvPr>
        </p:nvGraphicFramePr>
        <p:xfrm>
          <a:off x="1763688" y="2673072"/>
          <a:ext cx="2671763" cy="1283255"/>
        </p:xfrm>
        <a:graphic>
          <a:graphicData uri="http://schemas.openxmlformats.org/presentationml/2006/ole">
            <mc:AlternateContent xmlns:mc="http://schemas.openxmlformats.org/markup-compatibility/2006">
              <mc:Choice xmlns:v="urn:schemas-microsoft-com:vml" Requires="v">
                <p:oleObj spid="_x0000_s48214" name="Equation" r:id="rId4" imgW="1155600" imgH="558720" progId="Equation.DSMT4">
                  <p:embed/>
                </p:oleObj>
              </mc:Choice>
              <mc:Fallback>
                <p:oleObj name="Equation" r:id="rId4" imgW="1155600" imgH="558720" progId="Equation.DSMT4">
                  <p:embed/>
                  <p:pic>
                    <p:nvPicPr>
                      <p:cNvPr id="16392" name="Object 6"/>
                      <p:cNvPicPr>
                        <a:picLocks noChangeAspect="1" noChangeArrowheads="1"/>
                      </p:cNvPicPr>
                      <p:nvPr/>
                    </p:nvPicPr>
                    <p:blipFill>
                      <a:blip r:embed="rId5"/>
                      <a:srcRect/>
                      <a:stretch>
                        <a:fillRect/>
                      </a:stretch>
                    </p:blipFill>
                    <p:spPr bwMode="auto">
                      <a:xfrm>
                        <a:off x="1763688" y="2673072"/>
                        <a:ext cx="2671763" cy="1283255"/>
                      </a:xfrm>
                      <a:prstGeom prst="rect">
                        <a:avLst/>
                      </a:prstGeom>
                      <a:noFill/>
                      <a:ln>
                        <a:noFill/>
                      </a:ln>
                      <a:extLst/>
                    </p:spPr>
                  </p:pic>
                </p:oleObj>
              </mc:Fallback>
            </mc:AlternateContent>
          </a:graphicData>
        </a:graphic>
      </p:graphicFrame>
      <p:sp>
        <p:nvSpPr>
          <p:cNvPr id="16393" name="Rectangle 9"/>
          <p:cNvSpPr>
            <a:spLocks noChangeArrowheads="1"/>
          </p:cNvSpPr>
          <p:nvPr/>
        </p:nvSpPr>
        <p:spPr bwMode="auto">
          <a:xfrm>
            <a:off x="3900488" y="31670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2400"/>
          </a:p>
        </p:txBody>
      </p:sp>
      <p:graphicFrame>
        <p:nvGraphicFramePr>
          <p:cNvPr id="16394" name="Object 8"/>
          <p:cNvGraphicFramePr>
            <a:graphicFrameLocks noChangeAspect="1"/>
          </p:cNvGraphicFramePr>
          <p:nvPr>
            <p:extLst>
              <p:ext uri="{D42A27DB-BD31-4B8C-83A1-F6EECF244321}">
                <p14:modId xmlns:p14="http://schemas.microsoft.com/office/powerpoint/2010/main" val="3760342552"/>
              </p:ext>
            </p:extLst>
          </p:nvPr>
        </p:nvGraphicFramePr>
        <p:xfrm>
          <a:off x="2862833" y="4135662"/>
          <a:ext cx="4085431" cy="1597594"/>
        </p:xfrm>
        <a:graphic>
          <a:graphicData uri="http://schemas.openxmlformats.org/presentationml/2006/ole">
            <mc:AlternateContent xmlns:mc="http://schemas.openxmlformats.org/markup-compatibility/2006">
              <mc:Choice xmlns:v="urn:schemas-microsoft-com:vml" Requires="v">
                <p:oleObj spid="_x0000_s48215" name="Equation" r:id="rId6" imgW="1638000" imgH="634680" progId="Equation.DSMT4">
                  <p:embed/>
                </p:oleObj>
              </mc:Choice>
              <mc:Fallback>
                <p:oleObj name="Equation" r:id="rId6" imgW="1638000" imgH="634680" progId="Equation.DSMT4">
                  <p:embed/>
                  <p:pic>
                    <p:nvPicPr>
                      <p:cNvPr id="16394" name="Object 8"/>
                      <p:cNvPicPr>
                        <a:picLocks noChangeAspect="1" noChangeArrowheads="1"/>
                      </p:cNvPicPr>
                      <p:nvPr/>
                    </p:nvPicPr>
                    <p:blipFill>
                      <a:blip r:embed="rId7"/>
                      <a:srcRect/>
                      <a:stretch>
                        <a:fillRect/>
                      </a:stretch>
                    </p:blipFill>
                    <p:spPr bwMode="auto">
                      <a:xfrm>
                        <a:off x="2862833" y="4135662"/>
                        <a:ext cx="4085431" cy="1597594"/>
                      </a:xfrm>
                      <a:prstGeom prst="rect">
                        <a:avLst/>
                      </a:prstGeom>
                      <a:noFill/>
                      <a:ln>
                        <a:noFill/>
                      </a:ln>
                      <a:extLst/>
                    </p:spPr>
                  </p:pic>
                </p:oleObj>
              </mc:Fallback>
            </mc:AlternateContent>
          </a:graphicData>
        </a:graphic>
      </p:graphicFrame>
    </p:spTree>
    <p:extLst>
      <p:ext uri="{BB962C8B-B14F-4D97-AF65-F5344CB8AC3E}">
        <p14:creationId xmlns:p14="http://schemas.microsoft.com/office/powerpoint/2010/main" val="15177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灯片编号占位符 5"/>
          <p:cNvSpPr>
            <a:spLocks noGrp="1"/>
          </p:cNvSpPr>
          <p:nvPr>
            <p:ph type="sldNum" sz="quarter" idx="12"/>
          </p:nvPr>
        </p:nvSpPr>
        <p:spPr>
          <a:noFill/>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3B60BE19-B07E-4865-843E-C30891A3AFE5}" type="slidenum">
              <a:rPr kumimoji="0" lang="en-US" altLang="zh-CN" sz="1400"/>
              <a:pPr>
                <a:spcBef>
                  <a:spcPct val="0"/>
                </a:spcBef>
                <a:buClrTx/>
                <a:buSzTx/>
                <a:buFontTx/>
                <a:buNone/>
              </a:pPr>
              <a:t>84</a:t>
            </a:fld>
            <a:endParaRPr kumimoji="0" lang="en-US" altLang="zh-CN" sz="1400"/>
          </a:p>
        </p:txBody>
      </p:sp>
      <p:sp>
        <p:nvSpPr>
          <p:cNvPr id="17411" name="Rectangle 2"/>
          <p:cNvSpPr>
            <a:spLocks noGrp="1" noChangeArrowheads="1"/>
          </p:cNvSpPr>
          <p:nvPr>
            <p:ph type="title"/>
          </p:nvPr>
        </p:nvSpPr>
        <p:spPr/>
        <p:txBody>
          <a:bodyPr/>
          <a:lstStyle/>
          <a:p>
            <a:pPr eaLnBrk="1" hangingPunct="1"/>
            <a:endParaRPr lang="zh-CN" altLang="zh-CN"/>
          </a:p>
        </p:txBody>
      </p:sp>
      <p:sp>
        <p:nvSpPr>
          <p:cNvPr id="17412" name="Rectangle 3"/>
          <p:cNvSpPr>
            <a:spLocks noGrp="1" noChangeArrowheads="1"/>
          </p:cNvSpPr>
          <p:nvPr>
            <p:ph type="body" idx="1"/>
          </p:nvPr>
        </p:nvSpPr>
        <p:spPr/>
        <p:txBody>
          <a:bodyPr/>
          <a:lstStyle/>
          <a:p>
            <a:pPr algn="just" eaLnBrk="1" hangingPunct="1"/>
            <a:r>
              <a:rPr lang="zh-CN" altLang="en-US">
                <a:latin typeface="Times New Roman" panose="02020603050405020304" pitchFamily="18" charset="0"/>
              </a:rPr>
              <a:t>将式</a:t>
            </a:r>
            <a:r>
              <a:rPr lang="en-US" altLang="zh-CN"/>
              <a:t>(3.5.37)</a:t>
            </a:r>
            <a:r>
              <a:rPr lang="zh-CN" altLang="en-US">
                <a:latin typeface="Times New Roman" panose="02020603050405020304" pitchFamily="18" charset="0"/>
              </a:rPr>
              <a:t>代入上式得</a:t>
            </a:r>
            <a:r>
              <a:rPr lang="en-US" altLang="zh-CN"/>
              <a:t>:</a:t>
            </a:r>
            <a:endParaRPr lang="en-US" altLang="zh-CN">
              <a:solidFill>
                <a:srgbClr val="000000"/>
              </a:solidFill>
            </a:endParaRPr>
          </a:p>
          <a:p>
            <a:pPr eaLnBrk="1" hangingPunct="1"/>
            <a:endParaRPr lang="en-US" altLang="zh-CN"/>
          </a:p>
        </p:txBody>
      </p:sp>
      <p:sp>
        <p:nvSpPr>
          <p:cNvPr id="17413" name="Rectangle 6"/>
          <p:cNvSpPr>
            <a:spLocks noChangeArrowheads="1"/>
          </p:cNvSpPr>
          <p:nvPr/>
        </p:nvSpPr>
        <p:spPr bwMode="auto">
          <a:xfrm>
            <a:off x="3600450" y="31765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2400"/>
          </a:p>
        </p:txBody>
      </p:sp>
      <p:graphicFrame>
        <p:nvGraphicFramePr>
          <p:cNvPr id="17414" name="Object 5"/>
          <p:cNvGraphicFramePr>
            <a:graphicFrameLocks noChangeAspect="1"/>
          </p:cNvGraphicFramePr>
          <p:nvPr/>
        </p:nvGraphicFramePr>
        <p:xfrm>
          <a:off x="1600200" y="2743200"/>
          <a:ext cx="5181600" cy="1344613"/>
        </p:xfrm>
        <a:graphic>
          <a:graphicData uri="http://schemas.openxmlformats.org/presentationml/2006/ole">
            <mc:AlternateContent xmlns:mc="http://schemas.openxmlformats.org/markup-compatibility/2006">
              <mc:Choice xmlns:v="urn:schemas-microsoft-com:vml" Requires="v">
                <p:oleObj spid="_x0000_s49191" r:id="rId3" imgW="1943100" imgH="508000" progId="Equation.DSMT4">
                  <p:embed/>
                </p:oleObj>
              </mc:Choice>
              <mc:Fallback>
                <p:oleObj r:id="rId3" imgW="1943100" imgH="508000" progId="Equation.DSMT4">
                  <p:embed/>
                  <p:pic>
                    <p:nvPicPr>
                      <p:cNvPr id="17414"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00200" y="2743200"/>
                        <a:ext cx="5181600" cy="1344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7415" name="Text Box 7"/>
          <p:cNvSpPr txBox="1">
            <a:spLocks noChangeArrowheads="1"/>
          </p:cNvSpPr>
          <p:nvPr/>
        </p:nvSpPr>
        <p:spPr bwMode="auto">
          <a:xfrm>
            <a:off x="7162800" y="2971800"/>
            <a:ext cx="22098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Tx/>
              <a:buNone/>
            </a:pPr>
            <a:r>
              <a:rPr lang="en-US" altLang="zh-CN"/>
              <a:t>(3-5-38)</a:t>
            </a:r>
          </a:p>
        </p:txBody>
      </p:sp>
    </p:spTree>
    <p:extLst>
      <p:ext uri="{BB962C8B-B14F-4D97-AF65-F5344CB8AC3E}">
        <p14:creationId xmlns:p14="http://schemas.microsoft.com/office/powerpoint/2010/main" val="55017433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灯片编号占位符 5"/>
          <p:cNvSpPr>
            <a:spLocks noGrp="1"/>
          </p:cNvSpPr>
          <p:nvPr>
            <p:ph type="sldNum" sz="quarter" idx="12"/>
          </p:nvPr>
        </p:nvSpPr>
        <p:spPr>
          <a:noFill/>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9C9F71A1-4B01-4C94-8496-4CA5A8585300}" type="slidenum">
              <a:rPr kumimoji="0" lang="en-US" altLang="zh-CN" sz="1400"/>
              <a:pPr>
                <a:spcBef>
                  <a:spcPct val="0"/>
                </a:spcBef>
                <a:buClrTx/>
                <a:buSzTx/>
                <a:buFontTx/>
                <a:buNone/>
              </a:pPr>
              <a:t>85</a:t>
            </a:fld>
            <a:endParaRPr kumimoji="0" lang="en-US" altLang="zh-CN" sz="1400"/>
          </a:p>
        </p:txBody>
      </p:sp>
      <p:sp>
        <p:nvSpPr>
          <p:cNvPr id="18435" name="Rectangle 2"/>
          <p:cNvSpPr>
            <a:spLocks noGrp="1" noChangeArrowheads="1"/>
          </p:cNvSpPr>
          <p:nvPr>
            <p:ph type="title"/>
          </p:nvPr>
        </p:nvSpPr>
        <p:spPr/>
        <p:txBody>
          <a:bodyPr/>
          <a:lstStyle/>
          <a:p>
            <a:pPr eaLnBrk="1" hangingPunct="1"/>
            <a:endParaRPr lang="zh-CN" altLang="zh-CN"/>
          </a:p>
        </p:txBody>
      </p:sp>
      <mc:AlternateContent xmlns:mc="http://schemas.openxmlformats.org/markup-compatibility/2006" xmlns:a14="http://schemas.microsoft.com/office/drawing/2010/main">
        <mc:Choice Requires="a14">
          <p:sp>
            <p:nvSpPr>
              <p:cNvPr id="18436" name="Rectangle 3"/>
              <p:cNvSpPr>
                <a:spLocks noGrp="1" noChangeArrowheads="1"/>
              </p:cNvSpPr>
              <p:nvPr>
                <p:ph type="body" idx="1"/>
              </p:nvPr>
            </p:nvSpPr>
            <p:spPr/>
            <p:txBody>
              <a:bodyPr/>
              <a:lstStyle/>
              <a:p>
                <a:pPr eaLnBrk="1" hangingPunct="1"/>
                <a:r>
                  <a:rPr lang="en-US" altLang="zh-CN" dirty="0"/>
                  <a:t>2</a:t>
                </a:r>
                <a:r>
                  <a:rPr lang="zh-CN" altLang="en-US" dirty="0"/>
                  <a:t>、若</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𝑒</m:t>
                        </m:r>
                      </m:e>
                      <m:sub>
                        <m:r>
                          <a:rPr lang="en-US" altLang="zh-CN" i="1">
                            <a:latin typeface="Cambria Math" panose="02040503050406030204" pitchFamily="18" charset="0"/>
                          </a:rPr>
                          <m:t>𝑛</m:t>
                        </m:r>
                      </m:sub>
                    </m:sSub>
                    <m:r>
                      <a:rPr lang="en-US" altLang="zh-CN" b="0" i="1" smtClean="0">
                        <a:latin typeface="Cambria Math" panose="02040503050406030204" pitchFamily="18" charset="0"/>
                        <a:ea typeface="Cambria Math" panose="02040503050406030204" pitchFamily="18" charset="0"/>
                      </a:rPr>
                      <m:t>&gt;</m:t>
                    </m:r>
                    <m:sSub>
                      <m:sSubPr>
                        <m:ctrlPr>
                          <a:rPr lang="en-US" altLang="zh-CN" i="1">
                            <a:latin typeface="Cambria Math" panose="02040503050406030204" pitchFamily="18" charset="0"/>
                            <a:ea typeface="Cambria Math" panose="02040503050406030204" pitchFamily="18" charset="0"/>
                          </a:rPr>
                        </m:ctrlPr>
                      </m:sSubPr>
                      <m:e>
                        <m:r>
                          <a:rPr lang="zh-CN" altLang="en-US" i="1">
                            <a:latin typeface="Cambria Math" panose="02040503050406030204" pitchFamily="18" charset="0"/>
                            <a:ea typeface="Cambria Math" panose="02040503050406030204" pitchFamily="18" charset="0"/>
                          </a:rPr>
                          <m:t>𝜀</m:t>
                        </m:r>
                      </m:e>
                      <m:sub>
                        <m:r>
                          <a:rPr lang="en-US" altLang="zh-CN" i="1">
                            <a:latin typeface="Cambria Math" panose="02040503050406030204" pitchFamily="18" charset="0"/>
                            <a:ea typeface="Cambria Math" panose="02040503050406030204" pitchFamily="18" charset="0"/>
                          </a:rPr>
                          <m:t>0</m:t>
                        </m:r>
                      </m:sub>
                    </m:sSub>
                  </m:oMath>
                </a14:m>
                <a:r>
                  <a:rPr lang="zh-CN" altLang="en-US" dirty="0"/>
                  <a:t> ，</a:t>
                </a:r>
                <a:r>
                  <a:rPr lang="zh-CN" altLang="en-US" dirty="0">
                    <a:latin typeface="Times New Roman" panose="02020603050405020304" pitchFamily="18" charset="0"/>
                    <a:cs typeface="Times New Roman" panose="02020603050405020304" pitchFamily="18" charset="0"/>
                  </a:rPr>
                  <a:t> </a:t>
                </a:r>
                <a:r>
                  <a:rPr lang="zh-CN" altLang="en-US" dirty="0">
                    <a:latin typeface="Times New Roman" panose="02020603050405020304" pitchFamily="18" charset="0"/>
                  </a:rPr>
                  <a:t>则本步失败，按式</a:t>
                </a:r>
                <a:r>
                  <a:rPr lang="en-US" altLang="zh-CN" dirty="0"/>
                  <a:t>(3.5.38)</a:t>
                </a:r>
                <a:r>
                  <a:rPr lang="zh-CN" altLang="en-US" dirty="0">
                    <a:latin typeface="Times New Roman" panose="02020603050405020304" pitchFamily="18" charset="0"/>
                  </a:rPr>
                  <a:t>求出一个积分步长，它表示重新积分的本步步长，再算一遍，即：</a:t>
                </a:r>
                <a:endParaRPr lang="zh-CN" altLang="en-US" dirty="0">
                  <a:solidFill>
                    <a:srgbClr val="000000"/>
                  </a:solidFill>
                </a:endParaRPr>
              </a:p>
              <a:p>
                <a:pPr eaLnBrk="1" hangingPunct="1"/>
                <a:endParaRPr lang="en-US" altLang="zh-CN" dirty="0"/>
              </a:p>
            </p:txBody>
          </p:sp>
        </mc:Choice>
        <mc:Fallback xmlns="">
          <p:sp>
            <p:nvSpPr>
              <p:cNvPr id="18436" name="Rectangle 3"/>
              <p:cNvSpPr>
                <a:spLocks noGrp="1" noRot="1" noChangeAspect="1" noMove="1" noResize="1" noEditPoints="1" noAdjustHandles="1" noChangeArrowheads="1" noChangeShapeType="1" noTextEdit="1"/>
              </p:cNvSpPr>
              <p:nvPr>
                <p:ph type="body" idx="1"/>
              </p:nvPr>
            </p:nvSpPr>
            <p:spPr>
              <a:blipFill>
                <a:blip r:embed="rId3"/>
                <a:stretch>
                  <a:fillRect l="-549" t="-2519" r="-863"/>
                </a:stretch>
              </a:blipFill>
            </p:spPr>
            <p:txBody>
              <a:bodyPr/>
              <a:lstStyle/>
              <a:p>
                <a:r>
                  <a:rPr lang="zh-CN" altLang="en-US">
                    <a:noFill/>
                  </a:rPr>
                  <a:t> </a:t>
                </a:r>
              </a:p>
            </p:txBody>
          </p:sp>
        </mc:Fallback>
      </mc:AlternateContent>
      <p:sp>
        <p:nvSpPr>
          <p:cNvPr id="18437" name="Rectangle 5"/>
          <p:cNvSpPr>
            <a:spLocks noChangeArrowheads="1"/>
          </p:cNvSpPr>
          <p:nvPr/>
        </p:nvSpPr>
        <p:spPr bwMode="auto">
          <a:xfrm>
            <a:off x="4348163" y="33147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2400"/>
          </a:p>
        </p:txBody>
      </p:sp>
      <p:sp>
        <p:nvSpPr>
          <p:cNvPr id="18439" name="Rectangle 7"/>
          <p:cNvSpPr>
            <a:spLocks noChangeArrowheads="1"/>
          </p:cNvSpPr>
          <p:nvPr/>
        </p:nvSpPr>
        <p:spPr bwMode="auto">
          <a:xfrm>
            <a:off x="4000500" y="31765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2400"/>
          </a:p>
        </p:txBody>
      </p:sp>
      <p:graphicFrame>
        <p:nvGraphicFramePr>
          <p:cNvPr id="18440" name="Object 6"/>
          <p:cNvGraphicFramePr>
            <a:graphicFrameLocks noChangeAspect="1"/>
          </p:cNvGraphicFramePr>
          <p:nvPr/>
        </p:nvGraphicFramePr>
        <p:xfrm>
          <a:off x="1824038" y="3657600"/>
          <a:ext cx="2674937" cy="1312863"/>
        </p:xfrm>
        <a:graphic>
          <a:graphicData uri="http://schemas.openxmlformats.org/presentationml/2006/ole">
            <mc:AlternateContent xmlns:mc="http://schemas.openxmlformats.org/markup-compatibility/2006">
              <mc:Choice xmlns:v="urn:schemas-microsoft-com:vml" Requires="v">
                <p:oleObj spid="_x0000_s50223" name="Equation" r:id="rId4" imgW="1028700" imgH="508000" progId="Equation.DSMT4">
                  <p:embed/>
                </p:oleObj>
              </mc:Choice>
              <mc:Fallback>
                <p:oleObj name="Equation" r:id="rId4" imgW="1028700" imgH="508000" progId="Equation.DSMT4">
                  <p:embed/>
                  <p:pic>
                    <p:nvPicPr>
                      <p:cNvPr id="18440"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24038" y="3657600"/>
                        <a:ext cx="2674937" cy="1312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8441" name="Text Box 8"/>
          <p:cNvSpPr txBox="1">
            <a:spLocks noChangeArrowheads="1"/>
          </p:cNvSpPr>
          <p:nvPr/>
        </p:nvSpPr>
        <p:spPr bwMode="auto">
          <a:xfrm>
            <a:off x="6172200" y="4068763"/>
            <a:ext cx="220980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Tx/>
              <a:buNone/>
            </a:pPr>
            <a:r>
              <a:rPr lang="en-US" altLang="zh-CN"/>
              <a:t>(3-5-39)</a:t>
            </a:r>
          </a:p>
        </p:txBody>
      </p:sp>
    </p:spTree>
    <p:extLst>
      <p:ext uri="{BB962C8B-B14F-4D97-AF65-F5344CB8AC3E}">
        <p14:creationId xmlns:p14="http://schemas.microsoft.com/office/powerpoint/2010/main" val="244011652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灯片编号占位符 5"/>
          <p:cNvSpPr>
            <a:spLocks noGrp="1"/>
          </p:cNvSpPr>
          <p:nvPr>
            <p:ph type="sldNum" sz="quarter" idx="12"/>
          </p:nvPr>
        </p:nvSpPr>
        <p:spPr>
          <a:noFill/>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B8540852-F2ED-4539-9522-524722E7FC4F}" type="slidenum">
              <a:rPr kumimoji="0" lang="en-US" altLang="zh-CN" sz="1400"/>
              <a:pPr>
                <a:spcBef>
                  <a:spcPct val="0"/>
                </a:spcBef>
                <a:buClrTx/>
                <a:buSzTx/>
                <a:buFontTx/>
                <a:buNone/>
              </a:pPr>
              <a:t>86</a:t>
            </a:fld>
            <a:endParaRPr kumimoji="0" lang="en-US" altLang="zh-CN" sz="1400"/>
          </a:p>
        </p:txBody>
      </p:sp>
      <p:sp>
        <p:nvSpPr>
          <p:cNvPr id="19459" name="Rectangle 2"/>
          <p:cNvSpPr>
            <a:spLocks noGrp="1" noChangeArrowheads="1"/>
          </p:cNvSpPr>
          <p:nvPr>
            <p:ph type="title"/>
          </p:nvPr>
        </p:nvSpPr>
        <p:spPr/>
        <p:txBody>
          <a:bodyPr/>
          <a:lstStyle/>
          <a:p>
            <a:pPr eaLnBrk="1" hangingPunct="1"/>
            <a:endParaRPr lang="zh-CN" altLang="zh-CN"/>
          </a:p>
        </p:txBody>
      </p:sp>
      <mc:AlternateContent xmlns:mc="http://schemas.openxmlformats.org/markup-compatibility/2006" xmlns:a14="http://schemas.microsoft.com/office/drawing/2010/main">
        <mc:Choice Requires="a14">
          <p:sp>
            <p:nvSpPr>
              <p:cNvPr id="19460" name="Rectangle 3"/>
              <p:cNvSpPr>
                <a:spLocks noGrp="1" noChangeArrowheads="1"/>
              </p:cNvSpPr>
              <p:nvPr>
                <p:ph type="body" idx="1"/>
              </p:nvPr>
            </p:nvSpPr>
            <p:spPr/>
            <p:txBody>
              <a:bodyPr/>
              <a:lstStyle/>
              <a:p>
                <a:pPr algn="just" eaLnBrk="1" hangingPunct="1"/>
                <a:r>
                  <a:rPr lang="zh-CN" altLang="en-US" dirty="0">
                    <a:latin typeface="Times New Roman" panose="02020603050405020304" pitchFamily="18" charset="0"/>
                  </a:rPr>
                  <a:t>由于假定了</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h</m:t>
                        </m:r>
                      </m:e>
                      <m:sub>
                        <m:r>
                          <a:rPr lang="en-US" altLang="zh-CN" i="1">
                            <a:latin typeface="Cambria Math" panose="02040503050406030204" pitchFamily="18" charset="0"/>
                          </a:rPr>
                          <m:t>𝑛</m:t>
                        </m:r>
                        <m:r>
                          <a:rPr lang="en-US" altLang="zh-CN" i="1">
                            <a:latin typeface="Cambria Math" panose="02040503050406030204" pitchFamily="18" charset="0"/>
                          </a:rPr>
                          <m:t>+1</m:t>
                        </m:r>
                      </m:sub>
                    </m:sSub>
                  </m:oMath>
                </a14:m>
                <a:r>
                  <a:rPr lang="zh-CN" altLang="en-US" dirty="0">
                    <a:latin typeface="Times New Roman" panose="02020603050405020304" pitchFamily="18" charset="0"/>
                  </a:rPr>
                  <a:t>足够小，因此</a:t>
                </a:r>
                <a14:m>
                  <m:oMath xmlns:m="http://schemas.openxmlformats.org/officeDocument/2006/math">
                    <m:sSub>
                      <m:sSubPr>
                        <m:ctrlPr>
                          <a:rPr lang="en-US" altLang="zh-CN" i="1">
                            <a:latin typeface="Cambria Math" panose="02040503050406030204" pitchFamily="18" charset="0"/>
                          </a:rPr>
                        </m:ctrlPr>
                      </m:sSubPr>
                      <m:e>
                        <m:r>
                          <a:rPr lang="zh-CN" altLang="en-US" i="1" smtClean="0">
                            <a:latin typeface="Cambria Math"/>
                            <a:ea typeface="Cambria Math" panose="02040503050406030204" pitchFamily="18" charset="0"/>
                          </a:rPr>
                          <m:t>𝜑</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𝑡</m:t>
                        </m:r>
                      </m:e>
                      <m:sub>
                        <m:r>
                          <a:rPr lang="en-US" altLang="zh-CN" i="1">
                            <a:latin typeface="Cambria Math" panose="02040503050406030204" pitchFamily="18" charset="0"/>
                          </a:rPr>
                          <m:t>𝑛</m:t>
                        </m:r>
                      </m:sub>
                    </m:sSub>
                    <m:r>
                      <a:rPr lang="en-US" altLang="zh-CN" i="1">
                        <a:latin typeface="Cambria Math" panose="02040503050406030204" pitchFamily="18" charset="0"/>
                      </a:rPr>
                      <m:t>)</m:t>
                    </m:r>
                  </m:oMath>
                </a14:m>
                <a:r>
                  <a:rPr lang="zh-CN" altLang="en-US" dirty="0">
                    <a:latin typeface="Times New Roman" panose="02020603050405020304" pitchFamily="18" charset="0"/>
                  </a:rPr>
                  <a:t>        基本不变，故必须限制步长的缩小与放大，一般限制的最大放缩系数为</a:t>
                </a:r>
                <a:r>
                  <a:rPr lang="en-US" altLang="zh-CN" dirty="0"/>
                  <a:t>10</a:t>
                </a:r>
                <a:r>
                  <a:rPr lang="zh-CN" altLang="en-US" dirty="0">
                    <a:latin typeface="Times New Roman" panose="02020603050405020304" pitchFamily="18" charset="0"/>
                  </a:rPr>
                  <a:t>，即要求：</a:t>
                </a:r>
                <a:endParaRPr lang="zh-CN" altLang="en-US" dirty="0">
                  <a:solidFill>
                    <a:srgbClr val="000000"/>
                  </a:solidFill>
                </a:endParaRPr>
              </a:p>
              <a:p>
                <a:pPr eaLnBrk="1" hangingPunct="1"/>
                <a:endParaRPr lang="en-US" altLang="zh-CN" dirty="0"/>
              </a:p>
            </p:txBody>
          </p:sp>
        </mc:Choice>
        <mc:Fallback xmlns="">
          <p:sp>
            <p:nvSpPr>
              <p:cNvPr id="19460" name="Rectangle 3"/>
              <p:cNvSpPr>
                <a:spLocks noGrp="1" noRot="1" noChangeAspect="1" noMove="1" noResize="1" noEditPoints="1" noAdjustHandles="1" noChangeArrowheads="1" noChangeShapeType="1" noTextEdit="1"/>
              </p:cNvSpPr>
              <p:nvPr>
                <p:ph type="body" idx="1"/>
              </p:nvPr>
            </p:nvSpPr>
            <p:spPr>
              <a:blipFill rotWithShape="1">
                <a:blip r:embed="rId3"/>
                <a:stretch>
                  <a:fillRect l="-549" t="-2519" r="-2039"/>
                </a:stretch>
              </a:blipFill>
            </p:spPr>
            <p:txBody>
              <a:bodyPr/>
              <a:lstStyle/>
              <a:p>
                <a:r>
                  <a:rPr lang="zh-CN" altLang="en-US">
                    <a:noFill/>
                  </a:rPr>
                  <a:t> </a:t>
                </a:r>
              </a:p>
            </p:txBody>
          </p:sp>
        </mc:Fallback>
      </mc:AlternateContent>
      <p:sp>
        <p:nvSpPr>
          <p:cNvPr id="19463" name="Rectangle 9"/>
          <p:cNvSpPr>
            <a:spLocks noChangeArrowheads="1"/>
          </p:cNvSpPr>
          <p:nvPr/>
        </p:nvSpPr>
        <p:spPr bwMode="auto">
          <a:xfrm>
            <a:off x="4000500" y="33147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2400"/>
          </a:p>
        </p:txBody>
      </p:sp>
      <p:graphicFrame>
        <p:nvGraphicFramePr>
          <p:cNvPr id="19464" name="Object 8"/>
          <p:cNvGraphicFramePr>
            <a:graphicFrameLocks noChangeAspect="1"/>
          </p:cNvGraphicFramePr>
          <p:nvPr>
            <p:extLst>
              <p:ext uri="{D42A27DB-BD31-4B8C-83A1-F6EECF244321}">
                <p14:modId xmlns:p14="http://schemas.microsoft.com/office/powerpoint/2010/main" val="2559572127"/>
              </p:ext>
            </p:extLst>
          </p:nvPr>
        </p:nvGraphicFramePr>
        <p:xfrm>
          <a:off x="2195736" y="4162425"/>
          <a:ext cx="4495800" cy="898525"/>
        </p:xfrm>
        <a:graphic>
          <a:graphicData uri="http://schemas.openxmlformats.org/presentationml/2006/ole">
            <mc:AlternateContent xmlns:mc="http://schemas.openxmlformats.org/markup-compatibility/2006">
              <mc:Choice xmlns:v="urn:schemas-microsoft-com:vml" Requires="v">
                <p:oleObj spid="_x0000_s51253" r:id="rId4" imgW="1143000" imgH="228600" progId="Equation.DSMT4">
                  <p:embed/>
                </p:oleObj>
              </mc:Choice>
              <mc:Fallback>
                <p:oleObj r:id="rId4" imgW="1143000" imgH="228600" progId="Equation.DSMT4">
                  <p:embed/>
                  <p:pic>
                    <p:nvPicPr>
                      <p:cNvPr id="19464" name="Object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95736" y="4162425"/>
                        <a:ext cx="4495800" cy="898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408229511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灯片编号占位符 5"/>
          <p:cNvSpPr>
            <a:spLocks noGrp="1"/>
          </p:cNvSpPr>
          <p:nvPr>
            <p:ph type="sldNum" sz="quarter" idx="12"/>
          </p:nvPr>
        </p:nvSpPr>
        <p:spPr>
          <a:noFill/>
        </p:spPr>
        <p:txBody>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EC703C6B-39B1-4F92-A639-F6EF6C20BDC2}" type="slidenum">
              <a:rPr kumimoji="0" lang="en-US" altLang="zh-CN" sz="1400"/>
              <a:pPr>
                <a:spcBef>
                  <a:spcPct val="0"/>
                </a:spcBef>
                <a:buClrTx/>
                <a:buSzTx/>
                <a:buFontTx/>
                <a:buNone/>
              </a:pPr>
              <a:t>87</a:t>
            </a:fld>
            <a:endParaRPr kumimoji="0" lang="en-US" altLang="zh-CN" sz="1400"/>
          </a:p>
        </p:txBody>
      </p:sp>
      <p:sp>
        <p:nvSpPr>
          <p:cNvPr id="20483" name="Rectangle 2"/>
          <p:cNvSpPr>
            <a:spLocks noGrp="1" noChangeArrowheads="1"/>
          </p:cNvSpPr>
          <p:nvPr>
            <p:ph type="title"/>
          </p:nvPr>
        </p:nvSpPr>
        <p:spPr/>
        <p:txBody>
          <a:bodyPr/>
          <a:lstStyle/>
          <a:p>
            <a:pPr eaLnBrk="1" hangingPunct="1"/>
            <a:endParaRPr lang="zh-CN" altLang="zh-CN"/>
          </a:p>
        </p:txBody>
      </p:sp>
      <p:sp>
        <p:nvSpPr>
          <p:cNvPr id="20484" name="Rectangle 3"/>
          <p:cNvSpPr>
            <a:spLocks noGrp="1" noChangeArrowheads="1"/>
          </p:cNvSpPr>
          <p:nvPr>
            <p:ph type="body" idx="1"/>
          </p:nvPr>
        </p:nvSpPr>
        <p:spPr/>
        <p:txBody>
          <a:bodyPr/>
          <a:lstStyle/>
          <a:p>
            <a:pPr algn="just" eaLnBrk="1" hangingPunct="1"/>
            <a:r>
              <a:rPr lang="zh-CN" altLang="en-US" sz="2800" dirty="0">
                <a:latin typeface="Times New Roman" panose="02020603050405020304" pitchFamily="18" charset="0"/>
              </a:rPr>
              <a:t>有关最优步长的控制，除此方法之外，还有吉尔</a:t>
            </a:r>
            <a:r>
              <a:rPr lang="en-US" altLang="zh-CN" sz="2800" dirty="0"/>
              <a:t>(Gear)</a:t>
            </a:r>
            <a:r>
              <a:rPr lang="zh-CN" altLang="en-US" sz="2800" dirty="0">
                <a:latin typeface="Times New Roman" panose="02020603050405020304" pitchFamily="18" charset="0"/>
              </a:rPr>
              <a:t>法等。</a:t>
            </a:r>
          </a:p>
          <a:p>
            <a:pPr algn="just" eaLnBrk="1" hangingPunct="1"/>
            <a:r>
              <a:rPr lang="zh-CN" altLang="en-US" sz="2800" dirty="0">
                <a:latin typeface="Times New Roman" panose="02020603050405020304" pitchFamily="18" charset="0"/>
              </a:rPr>
              <a:t>采用最优步长控制后，计算量有明显减少，但上述两种控制方法对于   函数中含有间断特性的情况不适合。</a:t>
            </a:r>
          </a:p>
          <a:p>
            <a:pPr algn="just" eaLnBrk="1" hangingPunct="1"/>
            <a:r>
              <a:rPr lang="zh-CN" altLang="en-US" sz="2800" dirty="0">
                <a:latin typeface="Times New Roman" panose="02020603050405020304" pitchFamily="18" charset="0"/>
              </a:rPr>
              <a:t>因为在间断点附近会出现步长频繁放大、缩小的振荡现象，由于最优步长控制法是以本步误差外推下一步步长，因此振荡现象更为严重。</a:t>
            </a:r>
            <a:endParaRPr lang="zh-CN" altLang="en-US" sz="2800" dirty="0"/>
          </a:p>
        </p:txBody>
      </p:sp>
      <p:sp>
        <p:nvSpPr>
          <p:cNvPr id="20485" name="Rectangle 5"/>
          <p:cNvSpPr>
            <a:spLocks noChangeArrowheads="1"/>
          </p:cNvSpPr>
          <p:nvPr/>
        </p:nvSpPr>
        <p:spPr bwMode="auto">
          <a:xfrm>
            <a:off x="4495800" y="33289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kumimoji="1"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2400"/>
          </a:p>
        </p:txBody>
      </p:sp>
      <p:graphicFrame>
        <p:nvGraphicFramePr>
          <p:cNvPr id="20486" name="Object 4"/>
          <p:cNvGraphicFramePr>
            <a:graphicFrameLocks noChangeAspect="1"/>
          </p:cNvGraphicFramePr>
          <p:nvPr>
            <p:extLst>
              <p:ext uri="{D42A27DB-BD31-4B8C-83A1-F6EECF244321}">
                <p14:modId xmlns:p14="http://schemas.microsoft.com/office/powerpoint/2010/main" val="4004663382"/>
              </p:ext>
            </p:extLst>
          </p:nvPr>
        </p:nvGraphicFramePr>
        <p:xfrm>
          <a:off x="5220072" y="3429000"/>
          <a:ext cx="347663" cy="457200"/>
        </p:xfrm>
        <a:graphic>
          <a:graphicData uri="http://schemas.openxmlformats.org/presentationml/2006/ole">
            <mc:AlternateContent xmlns:mc="http://schemas.openxmlformats.org/markup-compatibility/2006">
              <mc:Choice xmlns:v="urn:schemas-microsoft-com:vml" Requires="v">
                <p:oleObj spid="_x0000_s52264" r:id="rId3" imgW="152268" imgH="203024" progId="Equation.DSMT4">
                  <p:embed/>
                </p:oleObj>
              </mc:Choice>
              <mc:Fallback>
                <p:oleObj r:id="rId3" imgW="152268" imgH="203024" progId="Equation.DSMT4">
                  <p:embed/>
                  <p:pic>
                    <p:nvPicPr>
                      <p:cNvPr id="20486"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20072" y="3429000"/>
                        <a:ext cx="3476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06419494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3.4 </a:t>
            </a:r>
            <a:r>
              <a:rPr lang="zh-CN" altLang="en-US" dirty="0"/>
              <a:t>频域建模方法</a:t>
            </a:r>
          </a:p>
        </p:txBody>
      </p:sp>
      <p:sp>
        <p:nvSpPr>
          <p:cNvPr id="3" name="内容占位符 2"/>
          <p:cNvSpPr>
            <a:spLocks noGrp="1"/>
          </p:cNvSpPr>
          <p:nvPr>
            <p:ph idx="1"/>
          </p:nvPr>
        </p:nvSpPr>
        <p:spPr>
          <a:xfrm>
            <a:off x="1043608" y="1916832"/>
            <a:ext cx="7772400" cy="4114800"/>
          </a:xfrm>
        </p:spPr>
        <p:txBody>
          <a:bodyPr/>
          <a:lstStyle/>
          <a:p>
            <a:r>
              <a:rPr lang="zh-CN" altLang="en-US" dirty="0"/>
              <a:t>频域建模方法就是从</a:t>
            </a:r>
            <a:r>
              <a:rPr lang="en-US" altLang="zh-CN" dirty="0"/>
              <a:t>s</a:t>
            </a:r>
            <a:r>
              <a:rPr lang="zh-CN" altLang="en-US" dirty="0"/>
              <a:t>域的传递函数</a:t>
            </a:r>
            <a:r>
              <a:rPr lang="en-US" altLang="zh-CN" dirty="0"/>
              <a:t>G(S)</a:t>
            </a:r>
            <a:r>
              <a:rPr lang="zh-CN" altLang="en-US" dirty="0"/>
              <a:t> ，根据相似原理得到与它匹配的</a:t>
            </a:r>
            <a:r>
              <a:rPr lang="en-US" altLang="zh-CN" dirty="0"/>
              <a:t>z</a:t>
            </a:r>
            <a:r>
              <a:rPr lang="zh-CN" altLang="en-US" dirty="0"/>
              <a:t>域传递函数</a:t>
            </a:r>
            <a:r>
              <a:rPr lang="en-US" altLang="zh-CN" dirty="0"/>
              <a:t>G(Z)</a:t>
            </a:r>
            <a:r>
              <a:rPr lang="zh-CN" altLang="en-US" dirty="0"/>
              <a:t> ，从而导出其差分模型。</a:t>
            </a:r>
            <a:endParaRPr lang="en-US" altLang="zh-CN" dirty="0"/>
          </a:p>
          <a:p>
            <a:r>
              <a:rPr lang="zh-CN" altLang="en-US" dirty="0"/>
              <a:t>这里的“匹配”是指动态性能和稳态性能的匹配，即</a:t>
            </a:r>
            <a:r>
              <a:rPr lang="en-US" altLang="zh-CN" dirty="0"/>
              <a:t>G(S)</a:t>
            </a:r>
            <a:r>
              <a:rPr lang="zh-CN" altLang="en-US" dirty="0"/>
              <a:t>的零点、极点要和相应的</a:t>
            </a:r>
            <a:r>
              <a:rPr lang="en-US" altLang="zh-CN" dirty="0"/>
              <a:t>G(Z)</a:t>
            </a:r>
            <a:r>
              <a:rPr lang="zh-CN" altLang="en-US" dirty="0"/>
              <a:t>的零点、极点相匹配，而且对同一个输入函数，</a:t>
            </a:r>
            <a:r>
              <a:rPr lang="en-US" altLang="zh-CN" dirty="0"/>
              <a:t>G(S)</a:t>
            </a:r>
            <a:r>
              <a:rPr lang="zh-CN" altLang="en-US" dirty="0"/>
              <a:t>和</a:t>
            </a:r>
            <a:r>
              <a:rPr lang="en-US" altLang="zh-CN" dirty="0"/>
              <a:t>G(Z)</a:t>
            </a:r>
            <a:r>
              <a:rPr lang="zh-CN" altLang="en-US" dirty="0"/>
              <a:t>所求出的输出函数应该具有相同的稳态特征。</a:t>
            </a:r>
          </a:p>
        </p:txBody>
      </p:sp>
      <p:sp>
        <p:nvSpPr>
          <p:cNvPr id="4" name="灯片编号占位符 3"/>
          <p:cNvSpPr>
            <a:spLocks noGrp="1"/>
          </p:cNvSpPr>
          <p:nvPr>
            <p:ph type="sldNum" sz="quarter" idx="12"/>
          </p:nvPr>
        </p:nvSpPr>
        <p:spPr/>
        <p:txBody>
          <a:bodyPr/>
          <a:lstStyle/>
          <a:p>
            <a:pPr>
              <a:defRPr/>
            </a:pPr>
            <a:fld id="{B5E95236-D0C1-4D31-8D61-5EF5DA33B082}" type="slidenum">
              <a:rPr lang="en-US" altLang="zh-CN" smtClean="0"/>
              <a:pPr>
                <a:defRPr/>
              </a:pPr>
              <a:t>88</a:t>
            </a:fld>
            <a:endParaRPr lang="en-US" altLang="zh-CN"/>
          </a:p>
        </p:txBody>
      </p:sp>
    </p:spTree>
    <p:extLst>
      <p:ext uri="{BB962C8B-B14F-4D97-AF65-F5344CB8AC3E}">
        <p14:creationId xmlns:p14="http://schemas.microsoft.com/office/powerpoint/2010/main" val="301166971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4" name="灯片编号占位符 3"/>
          <p:cNvSpPr>
            <a:spLocks noGrp="1"/>
          </p:cNvSpPr>
          <p:nvPr>
            <p:ph type="sldNum" sz="quarter" idx="12"/>
          </p:nvPr>
        </p:nvSpPr>
        <p:spPr/>
        <p:txBody>
          <a:bodyPr/>
          <a:lstStyle/>
          <a:p>
            <a:pPr>
              <a:defRPr/>
            </a:pPr>
            <a:fld id="{B5E95236-D0C1-4D31-8D61-5EF5DA33B082}" type="slidenum">
              <a:rPr lang="en-US" altLang="zh-CN" smtClean="0"/>
              <a:pPr>
                <a:defRPr/>
              </a:pPr>
              <a:t>89</a:t>
            </a:fld>
            <a:endParaRPr lang="en-US" altLang="zh-CN"/>
          </a:p>
        </p:txBody>
      </p:sp>
      <p:grpSp>
        <p:nvGrpSpPr>
          <p:cNvPr id="23" name="组合 22"/>
          <p:cNvGrpSpPr/>
          <p:nvPr/>
        </p:nvGrpSpPr>
        <p:grpSpPr>
          <a:xfrm>
            <a:off x="539552" y="2492896"/>
            <a:ext cx="8280920" cy="2160241"/>
            <a:chOff x="539552" y="2492896"/>
            <a:chExt cx="8280920" cy="2160241"/>
          </a:xfrm>
        </p:grpSpPr>
        <p:sp>
          <p:nvSpPr>
            <p:cNvPr id="5" name="文本框 4"/>
            <p:cNvSpPr txBox="1"/>
            <p:nvPr/>
          </p:nvSpPr>
          <p:spPr>
            <a:xfrm>
              <a:off x="539552" y="2564904"/>
              <a:ext cx="2952328" cy="461665"/>
            </a:xfrm>
            <a:prstGeom prst="rect">
              <a:avLst/>
            </a:prstGeom>
            <a:noFill/>
            <a:ln w="28575">
              <a:solidFill>
                <a:schemeClr val="tx1"/>
              </a:solidFill>
            </a:ln>
          </p:spPr>
          <p:txBody>
            <a:bodyPr wrap="square" rtlCol="0">
              <a:spAutoFit/>
            </a:bodyPr>
            <a:lstStyle/>
            <a:p>
              <a:pPr algn="ctr"/>
              <a:r>
                <a:rPr lang="zh-CN" altLang="en-US" sz="2400" dirty="0"/>
                <a:t>微分方程</a:t>
              </a:r>
            </a:p>
          </p:txBody>
        </p:sp>
        <p:sp>
          <p:nvSpPr>
            <p:cNvPr id="6" name="文本框 5"/>
            <p:cNvSpPr txBox="1"/>
            <p:nvPr/>
          </p:nvSpPr>
          <p:spPr>
            <a:xfrm>
              <a:off x="611560" y="4069101"/>
              <a:ext cx="2952328" cy="461665"/>
            </a:xfrm>
            <a:prstGeom prst="rect">
              <a:avLst/>
            </a:prstGeom>
            <a:noFill/>
            <a:ln w="28575">
              <a:solidFill>
                <a:schemeClr val="tx1"/>
              </a:solidFill>
            </a:ln>
          </p:spPr>
          <p:txBody>
            <a:bodyPr wrap="square" rtlCol="0">
              <a:spAutoFit/>
            </a:bodyPr>
            <a:lstStyle>
              <a:defPPr>
                <a:defRPr lang="zh-CN"/>
              </a:defPPr>
              <a:lvl1pPr>
                <a:defRPr sz="2400"/>
              </a:lvl1pPr>
            </a:lstStyle>
            <a:p>
              <a:pPr algn="ctr"/>
              <a:r>
                <a:rPr lang="en-US" altLang="zh-CN" dirty="0"/>
                <a:t>S</a:t>
              </a:r>
              <a:r>
                <a:rPr lang="zh-CN" altLang="en-US" dirty="0"/>
                <a:t>域的传递函数</a:t>
              </a:r>
              <a:r>
                <a:rPr lang="en-US" altLang="zh-CN" dirty="0"/>
                <a:t>G(S)</a:t>
              </a:r>
              <a:endParaRPr lang="zh-CN" altLang="en-US" dirty="0"/>
            </a:p>
          </p:txBody>
        </p:sp>
        <p:sp>
          <p:nvSpPr>
            <p:cNvPr id="7" name="文本框 6"/>
            <p:cNvSpPr txBox="1"/>
            <p:nvPr/>
          </p:nvSpPr>
          <p:spPr>
            <a:xfrm>
              <a:off x="5292080" y="2573895"/>
              <a:ext cx="3456384" cy="461665"/>
            </a:xfrm>
            <a:prstGeom prst="rect">
              <a:avLst/>
            </a:prstGeom>
            <a:noFill/>
            <a:ln w="28575">
              <a:solidFill>
                <a:schemeClr val="tx1"/>
              </a:solidFill>
            </a:ln>
          </p:spPr>
          <p:txBody>
            <a:bodyPr wrap="square" rtlCol="0">
              <a:spAutoFit/>
            </a:bodyPr>
            <a:lstStyle>
              <a:defPPr>
                <a:defRPr lang="zh-CN"/>
              </a:defPPr>
              <a:lvl1pPr>
                <a:defRPr sz="2400"/>
              </a:lvl1pPr>
            </a:lstStyle>
            <a:p>
              <a:pPr algn="ctr"/>
              <a:r>
                <a:rPr lang="zh-CN" altLang="en-US" dirty="0"/>
                <a:t>差分方程</a:t>
              </a:r>
            </a:p>
          </p:txBody>
        </p:sp>
        <p:sp>
          <p:nvSpPr>
            <p:cNvPr id="8" name="文本框 7"/>
            <p:cNvSpPr txBox="1"/>
            <p:nvPr/>
          </p:nvSpPr>
          <p:spPr>
            <a:xfrm>
              <a:off x="5364088" y="4088845"/>
              <a:ext cx="3456384" cy="461665"/>
            </a:xfrm>
            <a:prstGeom prst="rect">
              <a:avLst/>
            </a:prstGeom>
            <a:noFill/>
            <a:ln w="28575">
              <a:solidFill>
                <a:schemeClr val="tx1"/>
              </a:solidFill>
            </a:ln>
          </p:spPr>
          <p:txBody>
            <a:bodyPr wrap="square" rtlCol="0">
              <a:spAutoFit/>
            </a:bodyPr>
            <a:lstStyle>
              <a:defPPr>
                <a:defRPr lang="zh-CN"/>
              </a:defPPr>
              <a:lvl1pPr>
                <a:defRPr sz="2400"/>
              </a:lvl1pPr>
            </a:lstStyle>
            <a:p>
              <a:pPr algn="ctr"/>
              <a:r>
                <a:rPr lang="en-US" altLang="zh-CN" dirty="0"/>
                <a:t>Z</a:t>
              </a:r>
              <a:r>
                <a:rPr lang="zh-CN" altLang="en-US" dirty="0"/>
                <a:t>域的传递函数</a:t>
              </a:r>
              <a:r>
                <a:rPr lang="en-US" altLang="zh-CN" dirty="0"/>
                <a:t>G(Z)</a:t>
              </a:r>
              <a:endParaRPr lang="zh-CN" altLang="en-US" dirty="0"/>
            </a:p>
          </p:txBody>
        </p:sp>
        <p:sp>
          <p:nvSpPr>
            <p:cNvPr id="17" name="上下箭头 16"/>
            <p:cNvSpPr/>
            <p:nvPr/>
          </p:nvSpPr>
          <p:spPr>
            <a:xfrm>
              <a:off x="1691680" y="3048275"/>
              <a:ext cx="575262" cy="1020826"/>
            </a:xfrm>
            <a:prstGeom prst="upDownArrow">
              <a:avLst/>
            </a:prstGeom>
            <a:solidFill>
              <a:srgbClr val="0D17D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t>转化</a:t>
              </a:r>
            </a:p>
          </p:txBody>
        </p:sp>
        <p:sp>
          <p:nvSpPr>
            <p:cNvPr id="19" name="左右箭头 18"/>
            <p:cNvSpPr/>
            <p:nvPr/>
          </p:nvSpPr>
          <p:spPr>
            <a:xfrm>
              <a:off x="3563888" y="4053273"/>
              <a:ext cx="1800200" cy="599864"/>
            </a:xfrm>
            <a:prstGeom prst="leftRightArrow">
              <a:avLst/>
            </a:prstGeom>
            <a:solidFill>
              <a:srgbClr val="0D17D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t>相似原理</a:t>
              </a:r>
            </a:p>
          </p:txBody>
        </p:sp>
        <p:sp>
          <p:nvSpPr>
            <p:cNvPr id="20" name="上下箭头 19"/>
            <p:cNvSpPr/>
            <p:nvPr/>
          </p:nvSpPr>
          <p:spPr>
            <a:xfrm>
              <a:off x="6877058" y="3079998"/>
              <a:ext cx="575262" cy="1020826"/>
            </a:xfrm>
            <a:prstGeom prst="upDownArrow">
              <a:avLst/>
            </a:prstGeom>
            <a:solidFill>
              <a:srgbClr val="0D17D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t>转化</a:t>
              </a:r>
            </a:p>
          </p:txBody>
        </p:sp>
        <p:sp>
          <p:nvSpPr>
            <p:cNvPr id="22" name="右箭头 21"/>
            <p:cNvSpPr/>
            <p:nvPr/>
          </p:nvSpPr>
          <p:spPr>
            <a:xfrm>
              <a:off x="3508468" y="2492896"/>
              <a:ext cx="1800200" cy="639081"/>
            </a:xfrm>
            <a:prstGeom prst="rightArrow">
              <a:avLst/>
            </a:prstGeom>
            <a:solidFill>
              <a:srgbClr val="0D17D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t>数值仿真</a:t>
              </a:r>
            </a:p>
          </p:txBody>
        </p:sp>
      </p:grpSp>
    </p:spTree>
    <p:extLst>
      <p:ext uri="{BB962C8B-B14F-4D97-AF65-F5344CB8AC3E}">
        <p14:creationId xmlns:p14="http://schemas.microsoft.com/office/powerpoint/2010/main" val="40391171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微分方程建模</a:t>
            </a:r>
            <a:r>
              <a:rPr lang="zh-CN" altLang="en-US" dirty="0"/>
              <a:t>方法</a:t>
            </a:r>
          </a:p>
        </p:txBody>
      </p:sp>
      <p:sp>
        <p:nvSpPr>
          <p:cNvPr id="3" name="内容占位符 2"/>
          <p:cNvSpPr>
            <a:spLocks noGrp="1"/>
          </p:cNvSpPr>
          <p:nvPr>
            <p:ph idx="1"/>
          </p:nvPr>
        </p:nvSpPr>
        <p:spPr>
          <a:xfrm>
            <a:off x="832048" y="2017713"/>
            <a:ext cx="7772400" cy="4114800"/>
          </a:xfrm>
        </p:spPr>
        <p:txBody>
          <a:bodyPr/>
          <a:lstStyle/>
          <a:p>
            <a:pPr marL="0" indent="0">
              <a:buNone/>
            </a:pPr>
            <a:r>
              <a:rPr lang="en-US" altLang="zh-CN" sz="2600" dirty="0"/>
              <a:t>1. </a:t>
            </a:r>
            <a:r>
              <a:rPr lang="zh-CN" altLang="zh-CN" sz="2600" b="1" dirty="0">
                <a:solidFill>
                  <a:srgbClr val="FF0000"/>
                </a:solidFill>
              </a:rPr>
              <a:t>按变化规律直接列方程</a:t>
            </a:r>
            <a:r>
              <a:rPr lang="zh-CN" altLang="zh-CN" sz="2600" dirty="0"/>
              <a:t>，即利用人们熟悉的力学、数学、物理、化学等学科中的规律，如牛顿第二定律，放射性物质的放射规律等。对某些实际问题直接列出微分方程。</a:t>
            </a:r>
          </a:p>
          <a:p>
            <a:pPr marL="0" indent="0">
              <a:buNone/>
            </a:pPr>
            <a:r>
              <a:rPr lang="en-US" altLang="zh-CN" sz="2600" dirty="0"/>
              <a:t>2. </a:t>
            </a:r>
            <a:r>
              <a:rPr lang="zh-CN" altLang="zh-CN" sz="2600" b="1" dirty="0">
                <a:solidFill>
                  <a:srgbClr val="FF0000"/>
                </a:solidFill>
              </a:rPr>
              <a:t>模拟近似法</a:t>
            </a:r>
            <a:r>
              <a:rPr lang="zh-CN" altLang="zh-CN" sz="2600" dirty="0"/>
              <a:t>。在生物、经济等学科中，许多现象所满足的规律并不很清楚，而且现象也相当复杂，因而需要根据实际资料或大量的实验数据，提出各种假设</a:t>
            </a:r>
            <a:r>
              <a:rPr lang="zh-CN" altLang="en-US" sz="2600" dirty="0"/>
              <a:t>。</a:t>
            </a:r>
            <a:r>
              <a:rPr lang="zh-CN" altLang="zh-CN" sz="2600" dirty="0"/>
              <a:t>在一定的假设下，给出实际现象所满足的规律，然后利用适当的数学方法得出微分方程。</a:t>
            </a:r>
            <a:endParaRPr lang="zh-CN" altLang="en-US" sz="2600" dirty="0"/>
          </a:p>
        </p:txBody>
      </p:sp>
      <p:sp>
        <p:nvSpPr>
          <p:cNvPr id="4" name="灯片编号占位符 3"/>
          <p:cNvSpPr>
            <a:spLocks noGrp="1"/>
          </p:cNvSpPr>
          <p:nvPr>
            <p:ph type="sldNum" sz="quarter" idx="12"/>
          </p:nvPr>
        </p:nvSpPr>
        <p:spPr/>
        <p:txBody>
          <a:bodyPr/>
          <a:lstStyle/>
          <a:p>
            <a:pPr>
              <a:defRPr/>
            </a:pPr>
            <a:fld id="{B5E95236-D0C1-4D31-8D61-5EF5DA33B082}" type="slidenum">
              <a:rPr lang="en-US" altLang="zh-CN" smtClean="0"/>
              <a:pPr>
                <a:defRPr/>
              </a:pPr>
              <a:t>9</a:t>
            </a:fld>
            <a:endParaRPr lang="en-US" altLang="zh-CN"/>
          </a:p>
        </p:txBody>
      </p:sp>
    </p:spTree>
    <p:extLst>
      <p:ext uri="{BB962C8B-B14F-4D97-AF65-F5344CB8AC3E}">
        <p14:creationId xmlns:p14="http://schemas.microsoft.com/office/powerpoint/2010/main" val="96792589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3.4.1 </a:t>
            </a:r>
            <a:r>
              <a:rPr lang="zh-CN" altLang="en-US" dirty="0"/>
              <a:t>替换法</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1043608" y="1988840"/>
                <a:ext cx="7772400" cy="4114800"/>
              </a:xfrm>
            </p:spPr>
            <p:txBody>
              <a:bodyPr/>
              <a:lstStyle/>
              <a:p>
                <a:r>
                  <a:rPr lang="zh-CN" altLang="en-US" dirty="0"/>
                  <a:t>替换法就是设法找到</a:t>
                </a:r>
                <a:r>
                  <a:rPr lang="en-US" altLang="zh-CN" dirty="0"/>
                  <a:t>s</a:t>
                </a:r>
                <a:r>
                  <a:rPr lang="zh-CN" altLang="en-US" dirty="0"/>
                  <a:t>和</a:t>
                </a:r>
                <a:r>
                  <a:rPr lang="en-US" altLang="zh-CN" dirty="0"/>
                  <a:t>z</a:t>
                </a:r>
                <a:r>
                  <a:rPr lang="zh-CN" altLang="en-US" dirty="0"/>
                  <a:t>的对应公式，然后将</a:t>
                </a:r>
                <a:r>
                  <a:rPr lang="en-US" altLang="zh-CN" dirty="0"/>
                  <a:t>G(s)</a:t>
                </a:r>
                <a:r>
                  <a:rPr lang="zh-CN" altLang="en-US" dirty="0"/>
                  <a:t>中的</a:t>
                </a:r>
                <a:r>
                  <a:rPr lang="en-US" altLang="zh-CN" dirty="0"/>
                  <a:t>s</a:t>
                </a:r>
                <a:r>
                  <a:rPr lang="zh-CN" altLang="en-US" dirty="0"/>
                  <a:t>换成</a:t>
                </a:r>
                <a:r>
                  <a:rPr lang="en-US" altLang="zh-CN" dirty="0"/>
                  <a:t>z</a:t>
                </a:r>
                <a:r>
                  <a:rPr lang="zh-CN" altLang="en-US" dirty="0"/>
                  <a:t>，从而得到</a:t>
                </a:r>
                <a:r>
                  <a:rPr lang="en-US" altLang="zh-CN" dirty="0"/>
                  <a:t>G(z)</a:t>
                </a:r>
                <a:r>
                  <a:rPr lang="zh-CN" altLang="en-US" dirty="0"/>
                  <a:t>。</a:t>
                </a:r>
                <a:r>
                  <a:rPr lang="en-US" altLang="zh-CN" dirty="0"/>
                  <a:t>z</a:t>
                </a:r>
                <a:r>
                  <a:rPr lang="zh-CN" altLang="en-US" dirty="0"/>
                  <a:t>和</a:t>
                </a:r>
                <a:r>
                  <a:rPr lang="en-US" altLang="zh-CN" dirty="0"/>
                  <a:t>s</a:t>
                </a:r>
                <a:r>
                  <a:rPr lang="zh-CN" altLang="en-US" dirty="0"/>
                  <a:t>的关系可以用超越函数</a:t>
                </a:r>
                <a14:m>
                  <m:oMath xmlns:m="http://schemas.openxmlformats.org/officeDocument/2006/math">
                    <m:r>
                      <a:rPr lang="en-US" altLang="zh-CN" b="0" i="1" dirty="0" smtClean="0">
                        <a:latin typeface="Cambria Math" panose="02040503050406030204" pitchFamily="18" charset="0"/>
                      </a:rPr>
                      <m:t>𝑧</m:t>
                    </m:r>
                    <m:r>
                      <a:rPr lang="en-US" altLang="zh-CN" b="0" i="1" dirty="0" smtClean="0">
                        <a:latin typeface="Cambria Math" panose="02040503050406030204" pitchFamily="18" charset="0"/>
                      </a:rPr>
                      <m:t>=</m:t>
                    </m:r>
                    <m:sSup>
                      <m:sSupPr>
                        <m:ctrlPr>
                          <a:rPr lang="en-US" altLang="zh-CN" b="0" i="1" dirty="0" smtClean="0">
                            <a:latin typeface="Cambria Math" panose="02040503050406030204" pitchFamily="18" charset="0"/>
                          </a:rPr>
                        </m:ctrlPr>
                      </m:sSupPr>
                      <m:e>
                        <m:r>
                          <a:rPr lang="en-US" altLang="zh-CN" b="0" i="1" dirty="0" smtClean="0">
                            <a:latin typeface="Cambria Math" panose="02040503050406030204" pitchFamily="18" charset="0"/>
                          </a:rPr>
                          <m:t>𝑒</m:t>
                        </m:r>
                      </m:e>
                      <m:sup>
                        <m:r>
                          <a:rPr lang="en-US" altLang="zh-CN" b="0" i="1" dirty="0" smtClean="0">
                            <a:latin typeface="Cambria Math" panose="02040503050406030204" pitchFamily="18" charset="0"/>
                          </a:rPr>
                          <m:t>𝑠𝑇</m:t>
                        </m:r>
                      </m:sup>
                    </m:sSup>
                  </m:oMath>
                </a14:m>
                <a:r>
                  <a:rPr lang="zh-CN" altLang="en-US" dirty="0"/>
                  <a:t>来表示，可以用欧拉替换和双线性替换法来进行模型变换。</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1043608" y="1988840"/>
                <a:ext cx="7772400" cy="4114800"/>
              </a:xfrm>
              <a:blipFill rotWithShape="1">
                <a:blip r:embed="rId2"/>
                <a:stretch>
                  <a:fillRect l="-549" t="-2222" r="-1333"/>
                </a:stretch>
              </a:blipFill>
            </p:spPr>
            <p:txBody>
              <a:bodyPr/>
              <a:lstStyle/>
              <a:p>
                <a:r>
                  <a:rPr lang="zh-CN" altLang="en-US">
                    <a:noFill/>
                  </a:rPr>
                  <a:t> </a:t>
                </a:r>
              </a:p>
            </p:txBody>
          </p:sp>
        </mc:Fallback>
      </mc:AlternateContent>
      <p:sp>
        <p:nvSpPr>
          <p:cNvPr id="4" name="灯片编号占位符 3"/>
          <p:cNvSpPr>
            <a:spLocks noGrp="1"/>
          </p:cNvSpPr>
          <p:nvPr>
            <p:ph type="sldNum" sz="quarter" idx="12"/>
          </p:nvPr>
        </p:nvSpPr>
        <p:spPr/>
        <p:txBody>
          <a:bodyPr/>
          <a:lstStyle/>
          <a:p>
            <a:pPr>
              <a:defRPr/>
            </a:pPr>
            <a:fld id="{B5E95236-D0C1-4D31-8D61-5EF5DA33B082}" type="slidenum">
              <a:rPr lang="en-US" altLang="zh-CN" smtClean="0"/>
              <a:pPr>
                <a:defRPr/>
              </a:pPr>
              <a:t>90</a:t>
            </a:fld>
            <a:endParaRPr lang="en-US" altLang="zh-CN"/>
          </a:p>
        </p:txBody>
      </p:sp>
    </p:spTree>
    <p:extLst>
      <p:ext uri="{BB962C8B-B14F-4D97-AF65-F5344CB8AC3E}">
        <p14:creationId xmlns:p14="http://schemas.microsoft.com/office/powerpoint/2010/main" val="37188633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欧拉替换</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dirty="0"/>
                  <a:t>微分方程</a:t>
                </a:r>
                <a14:m>
                  <m:oMath xmlns:m="http://schemas.openxmlformats.org/officeDocument/2006/math">
                    <m:f>
                      <m:fPr>
                        <m:ctrlPr>
                          <a:rPr lang="en-US" altLang="zh-CN" i="1" smtClean="0">
                            <a:latin typeface="Cambria Math" panose="02040503050406030204" pitchFamily="18" charset="0"/>
                          </a:rPr>
                        </m:ctrlPr>
                      </m:fPr>
                      <m:num>
                        <m:r>
                          <a:rPr lang="en-US" altLang="zh-CN" i="1" smtClean="0">
                            <a:latin typeface="Cambria Math" panose="02040503050406030204" pitchFamily="18" charset="0"/>
                          </a:rPr>
                          <m:t>𝑑</m:t>
                        </m:r>
                        <m:r>
                          <a:rPr lang="en-US" altLang="zh-CN" b="0" i="1" smtClean="0">
                            <a:latin typeface="Cambria Math" panose="02040503050406030204" pitchFamily="18" charset="0"/>
                          </a:rPr>
                          <m:t>𝑥</m:t>
                        </m:r>
                      </m:num>
                      <m:den>
                        <m:r>
                          <a:rPr lang="en-US" altLang="zh-CN" i="1" smtClean="0">
                            <a:latin typeface="Cambria Math" panose="02040503050406030204" pitchFamily="18" charset="0"/>
                          </a:rPr>
                          <m:t>𝑑</m:t>
                        </m:r>
                        <m:r>
                          <a:rPr lang="en-US" altLang="zh-CN" b="0" i="1" smtClean="0">
                            <a:latin typeface="Cambria Math" panose="02040503050406030204" pitchFamily="18" charset="0"/>
                          </a:rPr>
                          <m:t>𝑡</m:t>
                        </m:r>
                      </m:den>
                    </m:f>
                    <m:r>
                      <a:rPr lang="en-US" altLang="zh-CN" b="0" i="1" smtClean="0">
                        <a:latin typeface="Cambria Math" panose="02040503050406030204" pitchFamily="18" charset="0"/>
                      </a:rPr>
                      <m:t>=</m:t>
                    </m:r>
                    <m:r>
                      <a:rPr lang="en-US" altLang="zh-CN" b="0" i="1" smtClean="0">
                        <a:latin typeface="Cambria Math" panose="02040503050406030204" pitchFamily="18" charset="0"/>
                      </a:rPr>
                      <m:t>𝑢</m:t>
                    </m:r>
                    <m:r>
                      <a:rPr lang="en-US" altLang="zh-CN" b="0" i="1" smtClean="0">
                        <a:latin typeface="Cambria Math" panose="02040503050406030204" pitchFamily="18" charset="0"/>
                      </a:rPr>
                      <m:t>(</m:t>
                    </m:r>
                    <m:r>
                      <a:rPr lang="en-US" altLang="zh-CN" b="0" i="1" smtClean="0">
                        <a:latin typeface="Cambria Math" panose="02040503050406030204" pitchFamily="18" charset="0"/>
                      </a:rPr>
                      <m:t>𝑡</m:t>
                    </m:r>
                    <m:r>
                      <a:rPr lang="en-US" altLang="zh-CN" b="0" i="1" smtClean="0">
                        <a:latin typeface="Cambria Math" panose="02040503050406030204" pitchFamily="18" charset="0"/>
                      </a:rPr>
                      <m:t>)</m:t>
                    </m:r>
                  </m:oMath>
                </a14:m>
                <a:endParaRPr lang="en-US" altLang="zh-CN" dirty="0"/>
              </a:p>
              <a:p>
                <a:r>
                  <a:rPr lang="zh-CN" altLang="en-US" dirty="0"/>
                  <a:t>欧拉积分公式</a:t>
                </a:r>
                <a:endParaRPr lang="en-US" altLang="zh-CN" dirty="0"/>
              </a:p>
              <a:p>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𝑘</m:t>
                        </m:r>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𝑘</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𝑇</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𝑢</m:t>
                        </m:r>
                      </m:e>
                      <m:sub>
                        <m:r>
                          <a:rPr lang="en-US" altLang="zh-CN" b="0" i="1" smtClean="0">
                            <a:latin typeface="Cambria Math" panose="02040503050406030204" pitchFamily="18" charset="0"/>
                          </a:rPr>
                          <m:t>𝑘</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𝑘</m:t>
                        </m:r>
                      </m:sub>
                    </m:sSub>
                    <m:r>
                      <a:rPr lang="en-US" altLang="zh-CN" i="1">
                        <a:latin typeface="Cambria Math" panose="02040503050406030204" pitchFamily="18" charset="0"/>
                      </a:rPr>
                      <m:t>+</m:t>
                    </m:r>
                    <m:r>
                      <a:rPr lang="en-US" altLang="zh-CN" i="1">
                        <a:latin typeface="Cambria Math" panose="02040503050406030204" pitchFamily="18" charset="0"/>
                      </a:rPr>
                      <m:t>𝑇</m:t>
                    </m:r>
                    <m:acc>
                      <m:accPr>
                        <m:chr m:val="̇"/>
                        <m:ctrlPr>
                          <a:rPr lang="en-US" altLang="zh-CN" i="1" smtClean="0">
                            <a:latin typeface="Cambria Math" panose="02040503050406030204" pitchFamily="18" charset="0"/>
                          </a:rPr>
                        </m:ctrlPr>
                      </m:accPr>
                      <m:e>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𝑘</m:t>
                            </m:r>
                          </m:sub>
                        </m:sSub>
                      </m:e>
                    </m:acc>
                  </m:oMath>
                </a14:m>
                <a:endParaRPr lang="en-US" altLang="zh-CN" dirty="0"/>
              </a:p>
              <a:p>
                <a:endParaRPr lang="en-US" altLang="zh-CN" dirty="0"/>
              </a:p>
              <a:p>
                <a14:m>
                  <m:oMath xmlns:m="http://schemas.openxmlformats.org/officeDocument/2006/math">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𝑧</m:t>
                        </m:r>
                        <m:r>
                          <a:rPr lang="en-US" altLang="zh-CN" b="0" i="1" smtClean="0">
                            <a:latin typeface="Cambria Math" panose="02040503050406030204" pitchFamily="18" charset="0"/>
                          </a:rPr>
                          <m:t>−1</m:t>
                        </m:r>
                      </m:e>
                    </m:d>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𝑇</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oMath>
                </a14:m>
                <a:r>
                  <a:rPr lang="zh-CN" altLang="en-US" dirty="0"/>
                  <a:t>            </a:t>
                </a:r>
                <a14:m>
                  <m:oMath xmlns:m="http://schemas.openxmlformats.org/officeDocument/2006/math">
                    <m:f>
                      <m:fPr>
                        <m:ctrlPr>
                          <a:rPr lang="en-US" altLang="zh-CN" i="1" smtClean="0">
                            <a:latin typeface="Cambria Math" panose="02040503050406030204" pitchFamily="18" charset="0"/>
                          </a:rPr>
                        </m:ctrlPr>
                      </m:fPr>
                      <m:num>
                        <m:r>
                          <a:rPr lang="en-US" altLang="zh-CN" b="0" i="1" smtClean="0">
                            <a:latin typeface="Cambria Math" panose="02040503050406030204" pitchFamily="18" charset="0"/>
                          </a:rPr>
                          <m:t>𝑥</m:t>
                        </m:r>
                      </m:num>
                      <m:den>
                        <m:acc>
                          <m:accPr>
                            <m:chr m:val="̇"/>
                            <m:ctrlPr>
                              <a:rPr lang="en-US" altLang="zh-CN" i="1" smtClean="0">
                                <a:latin typeface="Cambria Math" panose="02040503050406030204" pitchFamily="18" charset="0"/>
                              </a:rPr>
                            </m:ctrlPr>
                          </m:accPr>
                          <m:e>
                            <m:r>
                              <a:rPr lang="en-US" altLang="zh-CN" b="0" i="1" smtClean="0">
                                <a:latin typeface="Cambria Math" panose="02040503050406030204" pitchFamily="18" charset="0"/>
                              </a:rPr>
                              <m:t>𝑥</m:t>
                            </m:r>
                          </m:e>
                        </m:acc>
                      </m:den>
                    </m:f>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𝑇</m:t>
                        </m:r>
                      </m:num>
                      <m:den>
                        <m:r>
                          <a:rPr lang="en-US" altLang="zh-CN" b="0" i="1" smtClean="0">
                            <a:latin typeface="Cambria Math" panose="02040503050406030204" pitchFamily="18" charset="0"/>
                          </a:rPr>
                          <m:t>𝑧</m:t>
                        </m:r>
                        <m:r>
                          <a:rPr lang="en-US" altLang="zh-CN" b="0" i="1" smtClean="0">
                            <a:latin typeface="Cambria Math" panose="02040503050406030204" pitchFamily="18" charset="0"/>
                          </a:rPr>
                          <m:t>−1</m:t>
                        </m:r>
                      </m:den>
                    </m:f>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𝑠</m:t>
                        </m:r>
                      </m:den>
                    </m:f>
                  </m:oMath>
                </a14:m>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549" t="-148"/>
                </a:stretch>
              </a:blipFill>
            </p:spPr>
            <p:txBody>
              <a:bodyPr/>
              <a:lstStyle/>
              <a:p>
                <a:r>
                  <a:rPr lang="zh-CN" altLang="en-US">
                    <a:noFill/>
                  </a:rPr>
                  <a:t> </a:t>
                </a:r>
              </a:p>
            </p:txBody>
          </p:sp>
        </mc:Fallback>
      </mc:AlternateContent>
      <p:sp>
        <p:nvSpPr>
          <p:cNvPr id="4" name="灯片编号占位符 3"/>
          <p:cNvSpPr>
            <a:spLocks noGrp="1"/>
          </p:cNvSpPr>
          <p:nvPr>
            <p:ph type="sldNum" sz="quarter" idx="12"/>
          </p:nvPr>
        </p:nvSpPr>
        <p:spPr/>
        <p:txBody>
          <a:bodyPr/>
          <a:lstStyle/>
          <a:p>
            <a:pPr>
              <a:defRPr/>
            </a:pPr>
            <a:fld id="{B5E95236-D0C1-4D31-8D61-5EF5DA33B082}" type="slidenum">
              <a:rPr lang="en-US" altLang="zh-CN" smtClean="0"/>
              <a:pPr>
                <a:defRPr/>
              </a:pPr>
              <a:t>91</a:t>
            </a:fld>
            <a:endParaRPr lang="en-US" altLang="zh-CN"/>
          </a:p>
        </p:txBody>
      </p:sp>
      <p:sp>
        <p:nvSpPr>
          <p:cNvPr id="5" name="下箭头 4"/>
          <p:cNvSpPr/>
          <p:nvPr/>
        </p:nvSpPr>
        <p:spPr>
          <a:xfrm>
            <a:off x="3635896" y="4077072"/>
            <a:ext cx="216024" cy="5040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右箭头 5"/>
          <p:cNvSpPr/>
          <p:nvPr/>
        </p:nvSpPr>
        <p:spPr>
          <a:xfrm>
            <a:off x="4355976" y="4725144"/>
            <a:ext cx="1080120"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39460311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dirty="0"/>
                  <a:t>由此得到</a:t>
                </a:r>
                <a14:m>
                  <m:oMath xmlns:m="http://schemas.openxmlformats.org/officeDocument/2006/math">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r>
                          <a:rPr lang="en-US" altLang="zh-CN" i="1">
                            <a:latin typeface="Cambria Math" panose="02040503050406030204" pitchFamily="18" charset="0"/>
                          </a:rPr>
                          <m:t>𝑠</m:t>
                        </m:r>
                      </m:den>
                    </m:f>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𝑇</m:t>
                        </m:r>
                      </m:num>
                      <m:den>
                        <m:r>
                          <a:rPr lang="en-US" altLang="zh-CN" i="1">
                            <a:latin typeface="Cambria Math" panose="02040503050406030204" pitchFamily="18" charset="0"/>
                          </a:rPr>
                          <m:t>𝑧</m:t>
                        </m:r>
                        <m:r>
                          <a:rPr lang="en-US" altLang="zh-CN" i="1">
                            <a:latin typeface="Cambria Math" panose="02040503050406030204" pitchFamily="18" charset="0"/>
                          </a:rPr>
                          <m:t>−1</m:t>
                        </m:r>
                      </m:den>
                    </m:f>
                  </m:oMath>
                </a14:m>
                <a:endParaRPr lang="zh-CN" altLang="en-US" dirty="0"/>
              </a:p>
              <a:p>
                <a:r>
                  <a:rPr lang="zh-CN" altLang="en-US" dirty="0"/>
                  <a:t> 得到欧拉替换公式  </a:t>
                </a:r>
                <a14:m>
                  <m:oMath xmlns:m="http://schemas.openxmlformats.org/officeDocument/2006/math">
                    <m:r>
                      <m:rPr>
                        <m:sty m:val="p"/>
                      </m:rPr>
                      <a:rPr lang="en-US" altLang="zh-CN" b="0" i="0" smtClean="0">
                        <a:latin typeface="Cambria Math" panose="02040503050406030204" pitchFamily="18" charset="0"/>
                      </a:rPr>
                      <m:t>s</m:t>
                    </m:r>
                    <m:r>
                      <a:rPr lang="en-US" altLang="zh-CN" i="1">
                        <a:latin typeface="Cambria Math" panose="02040503050406030204" pitchFamily="18" charset="0"/>
                      </a:rPr>
                      <m:t>=</m:t>
                    </m:r>
                    <m:f>
                      <m:fPr>
                        <m:ctrlPr>
                          <a:rPr lang="en-US" altLang="zh-CN" i="1" smtClean="0">
                            <a:latin typeface="Cambria Math" panose="02040503050406030204" pitchFamily="18" charset="0"/>
                          </a:rPr>
                        </m:ctrlPr>
                      </m:fPr>
                      <m:num>
                        <m:r>
                          <a:rPr lang="en-US" altLang="zh-CN" b="0" i="1" smtClean="0">
                            <a:latin typeface="Cambria Math" panose="02040503050406030204" pitchFamily="18" charset="0"/>
                          </a:rPr>
                          <m:t>𝑧</m:t>
                        </m:r>
                        <m:r>
                          <a:rPr lang="en-US" altLang="zh-CN" b="0" i="1" smtClean="0">
                            <a:latin typeface="Cambria Math" panose="02040503050406030204" pitchFamily="18" charset="0"/>
                          </a:rPr>
                          <m:t>−1</m:t>
                        </m:r>
                      </m:num>
                      <m:den>
                        <m:r>
                          <a:rPr lang="en-US" altLang="zh-CN" b="0" i="1" smtClean="0">
                            <a:latin typeface="Cambria Math" panose="02040503050406030204" pitchFamily="18" charset="0"/>
                          </a:rPr>
                          <m:t>𝑇</m:t>
                        </m:r>
                      </m:den>
                    </m:f>
                  </m:oMath>
                </a14:m>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549" t="-296"/>
                </a:stretch>
              </a:blipFill>
            </p:spPr>
            <p:txBody>
              <a:bodyPr/>
              <a:lstStyle/>
              <a:p>
                <a:r>
                  <a:rPr lang="zh-CN" altLang="en-US">
                    <a:noFill/>
                  </a:rPr>
                  <a:t> </a:t>
                </a:r>
              </a:p>
            </p:txBody>
          </p:sp>
        </mc:Fallback>
      </mc:AlternateContent>
      <p:sp>
        <p:nvSpPr>
          <p:cNvPr id="4" name="灯片编号占位符 3"/>
          <p:cNvSpPr>
            <a:spLocks noGrp="1"/>
          </p:cNvSpPr>
          <p:nvPr>
            <p:ph type="sldNum" sz="quarter" idx="12"/>
          </p:nvPr>
        </p:nvSpPr>
        <p:spPr/>
        <p:txBody>
          <a:bodyPr/>
          <a:lstStyle/>
          <a:p>
            <a:pPr>
              <a:defRPr/>
            </a:pPr>
            <a:fld id="{B5E95236-D0C1-4D31-8D61-5EF5DA33B082}" type="slidenum">
              <a:rPr lang="en-US" altLang="zh-CN" smtClean="0"/>
              <a:pPr>
                <a:defRPr/>
              </a:pPr>
              <a:t>92</a:t>
            </a:fld>
            <a:endParaRPr lang="en-US" altLang="zh-CN"/>
          </a:p>
        </p:txBody>
      </p:sp>
    </p:spTree>
    <p:extLst>
      <p:ext uri="{BB962C8B-B14F-4D97-AF65-F5344CB8AC3E}">
        <p14:creationId xmlns:p14="http://schemas.microsoft.com/office/powerpoint/2010/main" val="166732253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欧拉替换的稳定性分析</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971600" y="1988840"/>
                <a:ext cx="7772400" cy="4114800"/>
              </a:xfrm>
            </p:spPr>
            <p:txBody>
              <a:bodyPr/>
              <a:lstStyle/>
              <a:p>
                <a:r>
                  <a:rPr lang="zh-CN" altLang="en-US" dirty="0"/>
                  <a:t>主要分析</a:t>
                </a:r>
                <a:r>
                  <a:rPr lang="en-US" altLang="zh-CN" dirty="0"/>
                  <a:t>s</a:t>
                </a:r>
                <a:r>
                  <a:rPr lang="zh-CN" altLang="en-US" dirty="0"/>
                  <a:t>域上任意一点，映射到</a:t>
                </a:r>
                <a:r>
                  <a:rPr lang="en-US" altLang="zh-CN" dirty="0"/>
                  <a:t>z</a:t>
                </a:r>
                <a:r>
                  <a:rPr lang="zh-CN" altLang="en-US" dirty="0"/>
                  <a:t>域的哪里？</a:t>
                </a:r>
                <a:endParaRPr lang="en-US" altLang="zh-CN" dirty="0"/>
              </a:p>
              <a:p>
                <a:r>
                  <a:rPr lang="zh-CN" altLang="en-US" dirty="0"/>
                  <a:t>设</a:t>
                </a:r>
                <a14:m>
                  <m:oMath xmlns:m="http://schemas.openxmlformats.org/officeDocument/2006/math">
                    <m:r>
                      <a:rPr lang="en-US" altLang="zh-CN" b="0" i="1" smtClean="0">
                        <a:latin typeface="Cambria Math" panose="02040503050406030204" pitchFamily="18" charset="0"/>
                      </a:rPr>
                      <m:t>𝑠</m:t>
                    </m:r>
                    <m:r>
                      <a:rPr lang="en-US" altLang="zh-CN" b="0" i="1" smtClean="0">
                        <a:latin typeface="Cambria Math" panose="02040503050406030204" pitchFamily="18" charset="0"/>
                      </a:rPr>
                      <m:t>=</m:t>
                    </m:r>
                    <m:r>
                      <a:rPr lang="zh-CN" altLang="en-US" b="0" i="1" smtClean="0">
                        <a:latin typeface="Cambria Math" panose="02040503050406030204" pitchFamily="18" charset="0"/>
                      </a:rPr>
                      <m:t>𝜎</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r>
                      <m:rPr>
                        <m:sty m:val="p"/>
                      </m:rPr>
                      <a:rPr lang="el-GR" altLang="zh-CN" b="0" i="1" smtClean="0">
                        <a:latin typeface="Cambria Math" panose="02040503050406030204" pitchFamily="18" charset="0"/>
                        <a:ea typeface="Cambria Math" panose="02040503050406030204" pitchFamily="18" charset="0"/>
                      </a:rPr>
                      <m:t>Ω</m:t>
                    </m:r>
                  </m:oMath>
                </a14:m>
                <a:endParaRPr lang="en-US" altLang="zh-CN" b="0" dirty="0">
                  <a:ea typeface="Cambria Math" panose="02040503050406030204" pitchFamily="18" charset="0"/>
                </a:endParaRPr>
              </a:p>
              <a:p>
                <a14:m>
                  <m:oMath xmlns:m="http://schemas.openxmlformats.org/officeDocument/2006/math">
                    <m:r>
                      <a:rPr lang="en-US" altLang="zh-CN" b="0" i="1" smtClean="0">
                        <a:latin typeface="Cambria Math" panose="02040503050406030204" pitchFamily="18" charset="0"/>
                      </a:rPr>
                      <m:t>𝑧</m:t>
                    </m:r>
                    <m:r>
                      <a:rPr lang="en-US" altLang="zh-CN" b="0" i="1" smtClean="0">
                        <a:latin typeface="Cambria Math" panose="02040503050406030204" pitchFamily="18" charset="0"/>
                      </a:rPr>
                      <m:t>=</m:t>
                    </m:r>
                    <m:r>
                      <a:rPr lang="en-US" altLang="zh-CN" b="0" i="1" smtClean="0">
                        <a:latin typeface="Cambria Math" panose="02040503050406030204" pitchFamily="18" charset="0"/>
                      </a:rPr>
                      <m:t>𝑇𝑠</m:t>
                    </m:r>
                    <m:r>
                      <a:rPr lang="en-US" altLang="zh-CN" b="0" i="1" smtClean="0">
                        <a:latin typeface="Cambria Math" panose="02040503050406030204" pitchFamily="18" charset="0"/>
                      </a:rPr>
                      <m:t>+1=</m:t>
                    </m:r>
                    <m:r>
                      <a:rPr lang="en-US" altLang="zh-CN" b="0" i="1" smtClean="0">
                        <a:latin typeface="Cambria Math" panose="02040503050406030204" pitchFamily="18" charset="0"/>
                      </a:rPr>
                      <m:t>𝑇</m:t>
                    </m:r>
                    <m:d>
                      <m:dPr>
                        <m:ctrlPr>
                          <a:rPr lang="en-US" altLang="zh-CN" b="0" i="1" smtClean="0">
                            <a:latin typeface="Cambria Math" panose="02040503050406030204" pitchFamily="18" charset="0"/>
                          </a:rPr>
                        </m:ctrlPr>
                      </m:dPr>
                      <m:e>
                        <m:r>
                          <a:rPr lang="zh-CN" altLang="en-US" i="1">
                            <a:latin typeface="Cambria Math" panose="02040503050406030204" pitchFamily="18" charset="0"/>
                          </a:rPr>
                          <m:t>𝜎</m:t>
                        </m:r>
                        <m:r>
                          <a:rPr lang="en-US" altLang="zh-CN" i="1">
                            <a:latin typeface="Cambria Math" panose="02040503050406030204" pitchFamily="18" charset="0"/>
                          </a:rPr>
                          <m:t>+</m:t>
                        </m:r>
                        <m:r>
                          <a:rPr lang="en-US" altLang="zh-CN" i="1">
                            <a:latin typeface="Cambria Math" panose="02040503050406030204" pitchFamily="18" charset="0"/>
                          </a:rPr>
                          <m:t>𝑗</m:t>
                        </m:r>
                        <m:r>
                          <m:rPr>
                            <m:sty m:val="p"/>
                          </m:rPr>
                          <a:rPr lang="el-GR" altLang="zh-CN" i="1">
                            <a:latin typeface="Cambria Math" panose="02040503050406030204" pitchFamily="18" charset="0"/>
                            <a:ea typeface="Cambria Math" panose="02040503050406030204" pitchFamily="18" charset="0"/>
                          </a:rPr>
                          <m:t>Ω</m:t>
                        </m:r>
                      </m:e>
                    </m:d>
                    <m:r>
                      <a:rPr lang="en-US" altLang="zh-CN" b="0" i="1" smtClean="0">
                        <a:latin typeface="Cambria Math" panose="02040503050406030204" pitchFamily="18" charset="0"/>
                      </a:rPr>
                      <m:t>+1</m:t>
                    </m:r>
                  </m:oMath>
                </a14:m>
                <a:endParaRPr lang="en-US" altLang="zh-CN" dirty="0"/>
              </a:p>
              <a:p>
                <a14:m>
                  <m:oMath xmlns:m="http://schemas.openxmlformats.org/officeDocument/2006/math">
                    <m:sSup>
                      <m:sSupPr>
                        <m:ctrlPr>
                          <a:rPr lang="en-US" altLang="zh-CN" i="1" smtClean="0">
                            <a:latin typeface="Cambria Math" panose="02040503050406030204" pitchFamily="18" charset="0"/>
                          </a:rPr>
                        </m:ctrlPr>
                      </m:sSupPr>
                      <m:e>
                        <m:d>
                          <m:dPr>
                            <m:begChr m:val="|"/>
                            <m:endChr m:val="|"/>
                            <m:ctrlPr>
                              <a:rPr lang="en-US" altLang="zh-CN" i="1" smtClean="0">
                                <a:latin typeface="Cambria Math" panose="02040503050406030204" pitchFamily="18" charset="0"/>
                              </a:rPr>
                            </m:ctrlPr>
                          </m:dPr>
                          <m:e>
                            <m:r>
                              <a:rPr lang="en-US" altLang="zh-CN" b="0" i="1" smtClean="0">
                                <a:latin typeface="Cambria Math" panose="02040503050406030204" pitchFamily="18" charset="0"/>
                              </a:rPr>
                              <m:t>𝑧</m:t>
                            </m:r>
                          </m:e>
                        </m:d>
                      </m:e>
                      <m:sup>
                        <m:r>
                          <a:rPr lang="en-US" altLang="zh-CN" b="0" i="1" smtClean="0">
                            <a:latin typeface="Cambria Math" panose="02040503050406030204" pitchFamily="18" charset="0"/>
                          </a:rPr>
                          <m:t>2</m:t>
                        </m:r>
                      </m:sup>
                    </m:sSup>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(1+</m:t>
                        </m:r>
                        <m:r>
                          <a:rPr lang="en-US" altLang="zh-CN" b="0" i="1" smtClean="0">
                            <a:latin typeface="Cambria Math" panose="02040503050406030204" pitchFamily="18" charset="0"/>
                          </a:rPr>
                          <m:t>𝑇</m:t>
                        </m:r>
                        <m:r>
                          <a:rPr lang="zh-CN" altLang="en-US" b="0" i="1" smtClean="0">
                            <a:latin typeface="Cambria Math" panose="02040503050406030204" pitchFamily="18" charset="0"/>
                          </a:rPr>
                          <m:t>𝜎</m:t>
                        </m:r>
                        <m:r>
                          <a:rPr lang="en-US" altLang="zh-CN" b="0" i="1" smtClean="0">
                            <a:latin typeface="Cambria Math" panose="02040503050406030204" pitchFamily="18" charset="0"/>
                          </a:rPr>
                          <m:t>)</m:t>
                        </m:r>
                      </m:e>
                      <m:sup>
                        <m:r>
                          <a:rPr lang="en-US" altLang="zh-CN" b="0" i="1" smtClean="0">
                            <a:latin typeface="Cambria Math" panose="02040503050406030204" pitchFamily="18" charset="0"/>
                          </a:rPr>
                          <m:t>2</m:t>
                        </m:r>
                      </m:sup>
                    </m:sSup>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m:rPr>
                            <m:sty m:val="p"/>
                          </m:rPr>
                          <a:rPr lang="el-GR" altLang="zh-CN" b="0" i="1" smtClean="0">
                            <a:latin typeface="Cambria Math" panose="02040503050406030204" pitchFamily="18" charset="0"/>
                            <a:ea typeface="Cambria Math" panose="02040503050406030204" pitchFamily="18" charset="0"/>
                          </a:rPr>
                          <m:t>Ω</m:t>
                        </m:r>
                      </m:e>
                      <m:sup>
                        <m:r>
                          <a:rPr lang="en-US" altLang="zh-CN" b="0" i="1" smtClean="0">
                            <a:latin typeface="Cambria Math" panose="02040503050406030204" pitchFamily="18" charset="0"/>
                          </a:rPr>
                          <m:t>2</m:t>
                        </m:r>
                      </m:sup>
                    </m:sSup>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𝑇</m:t>
                        </m:r>
                      </m:e>
                      <m:sup>
                        <m:r>
                          <a:rPr lang="en-US" altLang="zh-CN" b="0" i="1" smtClean="0">
                            <a:latin typeface="Cambria Math" panose="02040503050406030204" pitchFamily="18" charset="0"/>
                          </a:rPr>
                          <m:t>2</m:t>
                        </m:r>
                      </m:sup>
                    </m:sSup>
                  </m:oMath>
                </a14:m>
                <a:endParaRPr lang="en-US" altLang="zh-CN" dirty="0"/>
              </a:p>
              <a:p>
                <a:r>
                  <a:rPr lang="en-US" altLang="zh-CN" dirty="0"/>
                  <a:t>Z</a:t>
                </a:r>
                <a:r>
                  <a:rPr lang="zh-CN" altLang="en-US" dirty="0"/>
                  <a:t>域上单位圆有</a:t>
                </a:r>
                <a14:m>
                  <m:oMath xmlns:m="http://schemas.openxmlformats.org/officeDocument/2006/math">
                    <m:sSup>
                      <m:sSupPr>
                        <m:ctrlPr>
                          <a:rPr lang="en-US" altLang="zh-CN" i="1">
                            <a:latin typeface="Cambria Math" panose="02040503050406030204" pitchFamily="18" charset="0"/>
                          </a:rPr>
                        </m:ctrlPr>
                      </m:sSupPr>
                      <m:e>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𝑧</m:t>
                            </m:r>
                          </m:e>
                        </m:d>
                      </m:e>
                      <m:sup>
                        <m:r>
                          <a:rPr lang="en-US" altLang="zh-CN" i="1">
                            <a:latin typeface="Cambria Math" panose="02040503050406030204" pitchFamily="18" charset="0"/>
                          </a:rPr>
                          <m:t>2</m:t>
                        </m:r>
                      </m:sup>
                    </m:sSup>
                    <m:r>
                      <a:rPr lang="en-US" altLang="zh-CN" i="1">
                        <a:latin typeface="Cambria Math" panose="02040503050406030204" pitchFamily="18" charset="0"/>
                      </a:rPr>
                      <m:t>=</m:t>
                    </m:r>
                    <m:r>
                      <a:rPr lang="en-US" altLang="zh-CN" b="0" i="1" smtClean="0">
                        <a:latin typeface="Cambria Math" panose="02040503050406030204" pitchFamily="18" charset="0"/>
                      </a:rPr>
                      <m:t>1</m:t>
                    </m:r>
                  </m:oMath>
                </a14:m>
                <a:endParaRPr lang="en-US" altLang="zh-CN" dirty="0"/>
              </a:p>
              <a:p>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(1+</m:t>
                        </m:r>
                        <m:r>
                          <a:rPr lang="en-US" altLang="zh-CN" i="1">
                            <a:latin typeface="Cambria Math" panose="02040503050406030204" pitchFamily="18" charset="0"/>
                          </a:rPr>
                          <m:t>𝑇</m:t>
                        </m:r>
                        <m:r>
                          <a:rPr lang="zh-CN" altLang="en-US" i="1">
                            <a:latin typeface="Cambria Math" panose="02040503050406030204" pitchFamily="18" charset="0"/>
                          </a:rPr>
                          <m:t>𝜎</m:t>
                        </m:r>
                        <m:r>
                          <a:rPr lang="en-US" altLang="zh-CN" i="1">
                            <a:latin typeface="Cambria Math" panose="02040503050406030204" pitchFamily="18" charset="0"/>
                          </a:rPr>
                          <m:t>)</m:t>
                        </m:r>
                      </m:e>
                      <m:sup>
                        <m:r>
                          <a:rPr lang="en-US" altLang="zh-CN" i="1">
                            <a:latin typeface="Cambria Math" panose="02040503050406030204" pitchFamily="18" charset="0"/>
                          </a:rPr>
                          <m:t>2</m:t>
                        </m:r>
                      </m:sup>
                    </m:sSup>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m:rPr>
                            <m:sty m:val="p"/>
                          </m:rPr>
                          <a:rPr lang="el-GR" altLang="zh-CN" i="1">
                            <a:latin typeface="Cambria Math" panose="02040503050406030204" pitchFamily="18" charset="0"/>
                            <a:ea typeface="Cambria Math" panose="02040503050406030204" pitchFamily="18" charset="0"/>
                          </a:rPr>
                          <m:t>Ω</m:t>
                        </m:r>
                      </m:e>
                      <m:sup>
                        <m:r>
                          <a:rPr lang="en-US" altLang="zh-CN" i="1">
                            <a:latin typeface="Cambria Math" panose="02040503050406030204" pitchFamily="18" charset="0"/>
                          </a:rPr>
                          <m:t>2</m:t>
                        </m:r>
                      </m:sup>
                    </m:sSup>
                    <m:sSup>
                      <m:sSupPr>
                        <m:ctrlPr>
                          <a:rPr lang="en-US" altLang="zh-CN" i="1">
                            <a:latin typeface="Cambria Math" panose="02040503050406030204" pitchFamily="18" charset="0"/>
                          </a:rPr>
                        </m:ctrlPr>
                      </m:sSupPr>
                      <m:e>
                        <m:r>
                          <a:rPr lang="en-US" altLang="zh-CN" i="1">
                            <a:latin typeface="Cambria Math" panose="02040503050406030204" pitchFamily="18" charset="0"/>
                          </a:rPr>
                          <m:t>𝑇</m:t>
                        </m:r>
                      </m:e>
                      <m:sup>
                        <m:r>
                          <a:rPr lang="en-US" altLang="zh-CN" i="1">
                            <a:latin typeface="Cambria Math" panose="02040503050406030204" pitchFamily="18" charset="0"/>
                          </a:rPr>
                          <m:t>2</m:t>
                        </m:r>
                      </m:sup>
                    </m:sSup>
                    <m:r>
                      <a:rPr lang="en-US" altLang="zh-CN" b="0" i="1" smtClean="0">
                        <a:latin typeface="Cambria Math" panose="02040503050406030204" pitchFamily="18" charset="0"/>
                      </a:rPr>
                      <m:t>=1</m:t>
                    </m:r>
                  </m:oMath>
                </a14:m>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971600" y="1988840"/>
                <a:ext cx="7772400" cy="4114800"/>
              </a:xfrm>
              <a:blipFill rotWithShape="1">
                <a:blip r:embed="rId2"/>
                <a:stretch>
                  <a:fillRect l="-549" t="-2222"/>
                </a:stretch>
              </a:blipFill>
            </p:spPr>
            <p:txBody>
              <a:bodyPr/>
              <a:lstStyle/>
              <a:p>
                <a:r>
                  <a:rPr lang="zh-CN" altLang="en-US">
                    <a:noFill/>
                  </a:rPr>
                  <a:t> </a:t>
                </a:r>
              </a:p>
            </p:txBody>
          </p:sp>
        </mc:Fallback>
      </mc:AlternateContent>
      <p:sp>
        <p:nvSpPr>
          <p:cNvPr id="4" name="灯片编号占位符 3"/>
          <p:cNvSpPr>
            <a:spLocks noGrp="1"/>
          </p:cNvSpPr>
          <p:nvPr>
            <p:ph type="sldNum" sz="quarter" idx="12"/>
          </p:nvPr>
        </p:nvSpPr>
        <p:spPr/>
        <p:txBody>
          <a:bodyPr/>
          <a:lstStyle/>
          <a:p>
            <a:pPr>
              <a:defRPr/>
            </a:pPr>
            <a:fld id="{B5E95236-D0C1-4D31-8D61-5EF5DA33B082}" type="slidenum">
              <a:rPr lang="en-US" altLang="zh-CN" smtClean="0"/>
              <a:pPr>
                <a:defRPr/>
              </a:pPr>
              <a:t>93</a:t>
            </a:fld>
            <a:endParaRPr lang="en-US" altLang="zh-CN"/>
          </a:p>
        </p:txBody>
      </p:sp>
    </p:spTree>
    <p:extLst>
      <p:ext uri="{BB962C8B-B14F-4D97-AF65-F5344CB8AC3E}">
        <p14:creationId xmlns:p14="http://schemas.microsoft.com/office/powerpoint/2010/main" val="3550630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45920" y="3312368"/>
            <a:ext cx="5534392" cy="3284984"/>
          </a:xfrm>
          <a:prstGeom prst="rect">
            <a:avLst/>
          </a:prstGeom>
        </p:spPr>
      </p:pic>
      <p:sp>
        <p:nvSpPr>
          <p:cNvPr id="2" name="标题 1"/>
          <p:cNvSpPr>
            <a:spLocks noGrp="1"/>
          </p:cNvSpPr>
          <p:nvPr>
            <p:ph type="title"/>
          </p:nvPr>
        </p:nvSpPr>
        <p:spPr/>
        <p:txBody>
          <a:bodyPr/>
          <a:lstStyle/>
          <a:p>
            <a:endParaRPr lang="zh-CN" altLang="en-US"/>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dirty="0"/>
                  <a:t>整理得到</a:t>
                </a:r>
                <a14:m>
                  <m:oMath xmlns:m="http://schemas.openxmlformats.org/officeDocument/2006/math">
                    <m:sSup>
                      <m:sSupPr>
                        <m:ctrlPr>
                          <a:rPr lang="en-US" altLang="zh-CN" i="1">
                            <a:latin typeface="Cambria Math" panose="02040503050406030204" pitchFamily="18" charset="0"/>
                          </a:rPr>
                        </m:ctrlPr>
                      </m:sSupPr>
                      <m:e>
                        <m:r>
                          <a:rPr lang="en-US" altLang="zh-CN" b="0" i="1" smtClean="0">
                            <a:latin typeface="Cambria Math" panose="02040503050406030204" pitchFamily="18" charset="0"/>
                          </a:rPr>
                          <m:t> </m:t>
                        </m:r>
                        <m:r>
                          <a:rPr lang="en-US" altLang="zh-CN" b="0" i="1" smtClean="0">
                            <a:latin typeface="Cambria Math" panose="02040503050406030204" pitchFamily="18" charset="0"/>
                          </a:rPr>
                          <m:t>𝑇</m:t>
                        </m:r>
                      </m:e>
                      <m:sup>
                        <m:r>
                          <a:rPr lang="en-US" altLang="zh-CN" i="1">
                            <a:latin typeface="Cambria Math" panose="02040503050406030204" pitchFamily="18" charset="0"/>
                          </a:rPr>
                          <m:t>2</m:t>
                        </m:r>
                      </m:sup>
                    </m:sSup>
                    <m:sSup>
                      <m:sSupPr>
                        <m:ctrlPr>
                          <a:rPr lang="en-US" altLang="zh-CN" i="1" smtClean="0">
                            <a:latin typeface="Cambria Math" panose="02040503050406030204" pitchFamily="18" charset="0"/>
                          </a:rPr>
                        </m:ctrlPr>
                      </m:sSupPr>
                      <m:e>
                        <m:r>
                          <a:rPr lang="zh-CN" altLang="en-US" i="1" smtClean="0">
                            <a:latin typeface="Cambria Math" panose="02040503050406030204" pitchFamily="18" charset="0"/>
                          </a:rPr>
                          <m:t>𝜎</m:t>
                        </m:r>
                      </m:e>
                      <m:sup>
                        <m:r>
                          <a:rPr lang="en-US" altLang="zh-CN" b="0" i="1" smtClean="0">
                            <a:latin typeface="Cambria Math" panose="02040503050406030204" pitchFamily="18" charset="0"/>
                          </a:rPr>
                          <m:t>2</m:t>
                        </m:r>
                      </m:sup>
                    </m:sSup>
                    <m:r>
                      <a:rPr lang="en-US" altLang="zh-CN" b="0" i="1" smtClean="0">
                        <a:latin typeface="Cambria Math" panose="02040503050406030204" pitchFamily="18" charset="0"/>
                      </a:rPr>
                      <m:t>+2</m:t>
                    </m:r>
                    <m:r>
                      <a:rPr lang="en-US" altLang="zh-CN" b="0" i="1" smtClean="0">
                        <a:latin typeface="Cambria Math" panose="02040503050406030204" pitchFamily="18" charset="0"/>
                      </a:rPr>
                      <m:t>𝑇</m:t>
                    </m:r>
                    <m:r>
                      <a:rPr lang="zh-CN" altLang="en-US" b="0" i="1" smtClean="0">
                        <a:latin typeface="Cambria Math" panose="02040503050406030204" pitchFamily="18" charset="0"/>
                      </a:rPr>
                      <m:t>𝜎</m:t>
                    </m:r>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m:rPr>
                            <m:sty m:val="p"/>
                          </m:rPr>
                          <a:rPr lang="el-GR" altLang="zh-CN" i="1">
                            <a:latin typeface="Cambria Math" panose="02040503050406030204" pitchFamily="18" charset="0"/>
                            <a:ea typeface="Cambria Math" panose="02040503050406030204" pitchFamily="18" charset="0"/>
                          </a:rPr>
                          <m:t>Ω</m:t>
                        </m:r>
                      </m:e>
                      <m:sup>
                        <m:r>
                          <a:rPr lang="en-US" altLang="zh-CN" i="1">
                            <a:latin typeface="Cambria Math" panose="02040503050406030204" pitchFamily="18" charset="0"/>
                          </a:rPr>
                          <m:t>2</m:t>
                        </m:r>
                      </m:sup>
                    </m:sSup>
                    <m:sSup>
                      <m:sSupPr>
                        <m:ctrlPr>
                          <a:rPr lang="en-US" altLang="zh-CN" i="1">
                            <a:latin typeface="Cambria Math" panose="02040503050406030204" pitchFamily="18" charset="0"/>
                          </a:rPr>
                        </m:ctrlPr>
                      </m:sSupPr>
                      <m:e>
                        <m:r>
                          <a:rPr lang="en-US" altLang="zh-CN" i="1">
                            <a:latin typeface="Cambria Math" panose="02040503050406030204" pitchFamily="18" charset="0"/>
                          </a:rPr>
                          <m:t>𝑇</m:t>
                        </m:r>
                      </m:e>
                      <m:sup>
                        <m:r>
                          <a:rPr lang="en-US" altLang="zh-CN" i="1">
                            <a:latin typeface="Cambria Math" panose="02040503050406030204" pitchFamily="18" charset="0"/>
                          </a:rPr>
                          <m:t>2</m:t>
                        </m:r>
                      </m:sup>
                    </m:sSup>
                    <m:r>
                      <a:rPr lang="en-US" altLang="zh-CN" b="0" i="1" smtClean="0">
                        <a:latin typeface="Cambria Math" panose="02040503050406030204" pitchFamily="18" charset="0"/>
                      </a:rPr>
                      <m:t>=0</m:t>
                    </m:r>
                  </m:oMath>
                </a14:m>
                <a:endParaRPr lang="en-US" altLang="zh-CN" dirty="0"/>
              </a:p>
              <a:p>
                <a:r>
                  <a:rPr lang="zh-CN" altLang="en-US" dirty="0"/>
                  <a:t>即：</a:t>
                </a:r>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m:t>
                        </m:r>
                        <m:r>
                          <a:rPr lang="zh-CN" altLang="en-US" i="1">
                            <a:latin typeface="Cambria Math" panose="02040503050406030204" pitchFamily="18" charset="0"/>
                          </a:rPr>
                          <m:t>𝜎</m:t>
                        </m:r>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𝑇</m:t>
                            </m:r>
                          </m:den>
                        </m:f>
                        <m:r>
                          <a:rPr lang="en-US" altLang="zh-CN" i="1">
                            <a:latin typeface="Cambria Math" panose="02040503050406030204" pitchFamily="18" charset="0"/>
                          </a:rPr>
                          <m:t>)</m:t>
                        </m:r>
                      </m:e>
                      <m:sup>
                        <m:r>
                          <a:rPr lang="en-US" altLang="zh-CN" i="1">
                            <a:latin typeface="Cambria Math" panose="02040503050406030204" pitchFamily="18" charset="0"/>
                          </a:rPr>
                          <m:t>2</m:t>
                        </m:r>
                      </m:sup>
                    </m:sSup>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m:rPr>
                            <m:sty m:val="p"/>
                          </m:rPr>
                          <a:rPr lang="el-GR" altLang="zh-CN" i="1">
                            <a:latin typeface="Cambria Math" panose="02040503050406030204" pitchFamily="18" charset="0"/>
                            <a:ea typeface="Cambria Math" panose="02040503050406030204" pitchFamily="18" charset="0"/>
                          </a:rPr>
                          <m:t>Ω</m:t>
                        </m:r>
                      </m:e>
                      <m:sup>
                        <m:r>
                          <a:rPr lang="en-US" altLang="zh-CN" i="1">
                            <a:latin typeface="Cambria Math" panose="02040503050406030204" pitchFamily="18" charset="0"/>
                          </a:rPr>
                          <m:t>2</m:t>
                        </m:r>
                      </m:sup>
                    </m:sSup>
                    <m:r>
                      <a:rPr lang="en-US" altLang="zh-CN" b="0" i="0"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𝑇</m:t>
                            </m:r>
                          </m:den>
                        </m:f>
                        <m:r>
                          <a:rPr lang="en-US" altLang="zh-CN" b="0" i="1" smtClean="0">
                            <a:latin typeface="Cambria Math" panose="02040503050406030204" pitchFamily="18" charset="0"/>
                          </a:rPr>
                          <m:t>)</m:t>
                        </m:r>
                      </m:e>
                      <m:sup>
                        <m:r>
                          <a:rPr lang="en-US" altLang="zh-CN" b="0" i="1" smtClean="0">
                            <a:latin typeface="Cambria Math" panose="02040503050406030204" pitchFamily="18" charset="0"/>
                          </a:rPr>
                          <m:t>2</m:t>
                        </m:r>
                      </m:sup>
                    </m:sSup>
                  </m:oMath>
                </a14:m>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3"/>
                <a:stretch>
                  <a:fillRect l="-549" t="-2370"/>
                </a:stretch>
              </a:blipFill>
            </p:spPr>
            <p:txBody>
              <a:bodyPr/>
              <a:lstStyle/>
              <a:p>
                <a:r>
                  <a:rPr lang="zh-CN" altLang="en-US">
                    <a:noFill/>
                  </a:rPr>
                  <a:t> </a:t>
                </a:r>
              </a:p>
            </p:txBody>
          </p:sp>
        </mc:Fallback>
      </mc:AlternateContent>
      <p:sp>
        <p:nvSpPr>
          <p:cNvPr id="4" name="灯片编号占位符 3"/>
          <p:cNvSpPr>
            <a:spLocks noGrp="1"/>
          </p:cNvSpPr>
          <p:nvPr>
            <p:ph type="sldNum" sz="quarter" idx="12"/>
          </p:nvPr>
        </p:nvSpPr>
        <p:spPr/>
        <p:txBody>
          <a:bodyPr/>
          <a:lstStyle/>
          <a:p>
            <a:pPr>
              <a:defRPr/>
            </a:pPr>
            <a:fld id="{B5E95236-D0C1-4D31-8D61-5EF5DA33B082}" type="slidenum">
              <a:rPr lang="en-US" altLang="zh-CN" smtClean="0"/>
              <a:pPr>
                <a:defRPr/>
              </a:pPr>
              <a:t>94</a:t>
            </a:fld>
            <a:endParaRPr lang="en-US" altLang="zh-CN"/>
          </a:p>
        </p:txBody>
      </p:sp>
      <p:sp>
        <p:nvSpPr>
          <p:cNvPr id="7" name="椭圆 6"/>
          <p:cNvSpPr/>
          <p:nvPr/>
        </p:nvSpPr>
        <p:spPr>
          <a:xfrm flipH="1">
            <a:off x="1979712" y="3861048"/>
            <a:ext cx="504056" cy="50405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flipH="1">
            <a:off x="1979712" y="5445224"/>
            <a:ext cx="504056" cy="50405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9" name="文本框 8"/>
              <p:cNvSpPr txBox="1"/>
              <p:nvPr/>
            </p:nvSpPr>
            <p:spPr>
              <a:xfrm>
                <a:off x="6228184" y="5949280"/>
                <a:ext cx="288032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𝑇</m:t>
                      </m:r>
                      <m:r>
                        <a:rPr lang="en-US" altLang="zh-CN" sz="2400" b="0" i="1" smtClean="0">
                          <a:latin typeface="Cambria Math" panose="02040503050406030204" pitchFamily="18" charset="0"/>
                          <a:ea typeface="Cambria Math" panose="02040503050406030204" pitchFamily="18" charset="0"/>
                        </a:rPr>
                        <m:t>→0</m:t>
                      </m:r>
                      <m:r>
                        <a:rPr lang="zh-CN" altLang="en-US" sz="2400" b="0" i="1" smtClean="0">
                          <a:latin typeface="Cambria Math" panose="02040503050406030204" pitchFamily="18" charset="0"/>
                          <a:ea typeface="Cambria Math" panose="02040503050406030204" pitchFamily="18" charset="0"/>
                        </a:rPr>
                        <m:t>时，</m:t>
                      </m:r>
                      <m:r>
                        <a:rPr lang="zh-CN" altLang="en-US" sz="2400" i="1">
                          <a:latin typeface="Cambria Math" panose="02040503050406030204" pitchFamily="18" charset="0"/>
                          <a:ea typeface="Cambria Math" panose="02040503050406030204" pitchFamily="18" charset="0"/>
                        </a:rPr>
                        <m:t>才能</m:t>
                      </m:r>
                      <m:r>
                        <a:rPr lang="zh-CN" altLang="en-US" sz="2400" i="1" smtClean="0">
                          <a:latin typeface="Cambria Math" panose="02040503050406030204" pitchFamily="18" charset="0"/>
                          <a:ea typeface="Cambria Math" panose="02040503050406030204" pitchFamily="18" charset="0"/>
                        </a:rPr>
                        <m:t>稳定</m:t>
                      </m:r>
                    </m:oMath>
                  </m:oMathPara>
                </a14:m>
                <a:endParaRPr lang="zh-CN" altLang="en-US" sz="2400" dirty="0"/>
              </a:p>
            </p:txBody>
          </p:sp>
        </mc:Choice>
        <mc:Fallback xmlns="">
          <p:sp>
            <p:nvSpPr>
              <p:cNvPr id="9" name="文本框 8"/>
              <p:cNvSpPr txBox="1">
                <a:spLocks noRot="1" noChangeAspect="1" noMove="1" noResize="1" noEditPoints="1" noAdjustHandles="1" noChangeArrowheads="1" noChangeShapeType="1" noTextEdit="1"/>
              </p:cNvSpPr>
              <p:nvPr/>
            </p:nvSpPr>
            <p:spPr>
              <a:xfrm>
                <a:off x="6228184" y="5949280"/>
                <a:ext cx="2880321" cy="461665"/>
              </a:xfrm>
              <a:prstGeom prst="rect">
                <a:avLst/>
              </a:prstGeom>
              <a:blipFill>
                <a:blip r:embed="rId4"/>
                <a:stretch>
                  <a:fillRect r="-424" b="-1315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73600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additive="base">
                                        <p:cTn id="23" dur="500" fill="hold"/>
                                        <p:tgtEl>
                                          <p:spTgt spid="9"/>
                                        </p:tgtEl>
                                        <p:attrNameLst>
                                          <p:attrName>ppt_x</p:attrName>
                                        </p:attrNameLst>
                                      </p:cBhvr>
                                      <p:tavLst>
                                        <p:tav tm="0">
                                          <p:val>
                                            <p:strVal val="#ppt_x"/>
                                          </p:val>
                                        </p:tav>
                                        <p:tav tm="100000">
                                          <p:val>
                                            <p:strVal val="#ppt_x"/>
                                          </p:val>
                                        </p:tav>
                                      </p:tavLst>
                                    </p:anim>
                                    <p:anim calcmode="lin" valueType="num">
                                      <p:cBhvr additive="base">
                                        <p:cTn id="2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双线性替换</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dirty="0"/>
                  <a:t>由梯形积分公式推导而来</a:t>
                </a:r>
                <a:endParaRPr lang="en-US" altLang="zh-CN" dirty="0"/>
              </a:p>
              <a:p>
                <a:r>
                  <a:rPr lang="zh-CN" altLang="en-US" dirty="0"/>
                  <a:t>梯形积分公式</a:t>
                </a:r>
                <a:endParaRPr lang="en-US" altLang="zh-CN" dirty="0"/>
              </a:p>
              <a:p>
                <a:pPr marL="0" indent="0">
                  <a:buNone/>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𝑘</m:t>
                          </m:r>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𝑘</m:t>
                          </m:r>
                        </m:sub>
                      </m:sSub>
                      <m:r>
                        <a:rPr lang="en-US" altLang="zh-CN" i="1">
                          <a:latin typeface="Cambria Math" panose="02040503050406030204" pitchFamily="18" charset="0"/>
                        </a:rPr>
                        <m:t>+</m:t>
                      </m:r>
                      <m:f>
                        <m:fPr>
                          <m:ctrlPr>
                            <a:rPr lang="en-US" altLang="zh-CN" i="1" smtClean="0">
                              <a:latin typeface="Cambria Math" panose="02040503050406030204" pitchFamily="18" charset="0"/>
                            </a:rPr>
                          </m:ctrlPr>
                        </m:fPr>
                        <m:num>
                          <m:r>
                            <a:rPr lang="en-US" altLang="zh-CN" b="0" i="1" smtClean="0">
                              <a:latin typeface="Cambria Math" panose="02040503050406030204" pitchFamily="18" charset="0"/>
                            </a:rPr>
                            <m:t>𝑇</m:t>
                          </m:r>
                        </m:num>
                        <m:den>
                          <m:r>
                            <a:rPr lang="en-US" altLang="zh-CN" b="0" i="1" smtClean="0">
                              <a:latin typeface="Cambria Math" panose="02040503050406030204" pitchFamily="18" charset="0"/>
                            </a:rPr>
                            <m:t>2</m:t>
                          </m:r>
                        </m:den>
                      </m:f>
                      <m:r>
                        <a:rPr lang="en-US" altLang="zh-CN" b="0" i="1" smtClean="0">
                          <a:latin typeface="Cambria Math" panose="02040503050406030204" pitchFamily="18" charset="0"/>
                        </a:rPr>
                        <m:t>(</m:t>
                      </m:r>
                      <m:acc>
                        <m:accPr>
                          <m:chr m:val="̇"/>
                          <m:ctrlPr>
                            <a:rPr lang="en-US" altLang="zh-CN" i="1">
                              <a:latin typeface="Cambria Math" panose="02040503050406030204" pitchFamily="18" charset="0"/>
                            </a:rPr>
                          </m:ctrlPr>
                        </m:accPr>
                        <m:e>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𝑘</m:t>
                              </m:r>
                            </m:sub>
                          </m:sSub>
                        </m:e>
                      </m:acc>
                      <m:r>
                        <a:rPr lang="en-US" altLang="zh-CN" b="0" i="1" smtClean="0">
                          <a:latin typeface="Cambria Math" panose="02040503050406030204" pitchFamily="18" charset="0"/>
                        </a:rPr>
                        <m:t>+</m:t>
                      </m:r>
                      <m:acc>
                        <m:accPr>
                          <m:chr m:val="̇"/>
                          <m:ctrlPr>
                            <a:rPr lang="en-US" altLang="zh-CN" b="0" i="1" smtClean="0">
                              <a:latin typeface="Cambria Math" panose="02040503050406030204" pitchFamily="18" charset="0"/>
                            </a:rPr>
                          </m:ctrlPr>
                        </m:acc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𝑘</m:t>
                              </m:r>
                              <m:r>
                                <a:rPr lang="en-US" altLang="zh-CN" b="0" i="1" smtClean="0">
                                  <a:latin typeface="Cambria Math" panose="02040503050406030204" pitchFamily="18" charset="0"/>
                                </a:rPr>
                                <m:t>+1</m:t>
                              </m:r>
                            </m:sub>
                          </m:sSub>
                        </m:e>
                      </m:acc>
                      <m:r>
                        <a:rPr lang="en-US" altLang="zh-CN" b="0" i="1" smtClean="0">
                          <a:latin typeface="Cambria Math" panose="02040503050406030204" pitchFamily="18" charset="0"/>
                        </a:rPr>
                        <m:t>)</m:t>
                      </m:r>
                    </m:oMath>
                  </m:oMathPara>
                </a14:m>
                <a:endParaRPr lang="en-US" altLang="zh-CN" dirty="0"/>
              </a:p>
              <a:p>
                <a:pPr marL="0" indent="0">
                  <a:buNone/>
                </a:pPr>
                <a:r>
                  <a:rPr lang="zh-CN" altLang="en-US" dirty="0"/>
                  <a:t>变形后得到：</a:t>
                </a:r>
                <a:endParaRPr lang="en-US" altLang="zh-CN" dirty="0"/>
              </a:p>
              <a:p>
                <a:pPr marL="0" indent="0">
                  <a:buNone/>
                </a:pPr>
                <a14:m>
                  <m:oMathPara xmlns:m="http://schemas.openxmlformats.org/officeDocument/2006/math">
                    <m:oMathParaPr>
                      <m:jc m:val="centerGroup"/>
                    </m:oMathParaPr>
                    <m:oMath xmlns:m="http://schemas.openxmlformats.org/officeDocument/2006/math">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𝑧</m:t>
                          </m:r>
                          <m:r>
                            <a:rPr lang="en-US" altLang="zh-CN" b="0" i="1" smtClean="0">
                              <a:latin typeface="Cambria Math" panose="02040503050406030204" pitchFamily="18" charset="0"/>
                            </a:rPr>
                            <m:t>−1</m:t>
                          </m:r>
                        </m:e>
                      </m:d>
                      <m:r>
                        <a:rPr lang="en-US" altLang="zh-CN" b="0" i="1" smtClean="0">
                          <a:latin typeface="Cambria Math" panose="02040503050406030204" pitchFamily="18" charset="0"/>
                        </a:rPr>
                        <m:t>𝑥</m:t>
                      </m:r>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𝑇</m:t>
                          </m:r>
                        </m:num>
                        <m:den>
                          <m:r>
                            <a:rPr lang="en-US" altLang="zh-CN" i="1">
                              <a:latin typeface="Cambria Math" panose="02040503050406030204" pitchFamily="18" charset="0"/>
                            </a:rPr>
                            <m:t>2</m:t>
                          </m:r>
                        </m:den>
                      </m:f>
                      <m:r>
                        <a:rPr lang="en-US" altLang="zh-CN" i="1">
                          <a:latin typeface="Cambria Math" panose="02040503050406030204" pitchFamily="18" charset="0"/>
                        </a:rPr>
                        <m:t>(</m:t>
                      </m:r>
                      <m:r>
                        <a:rPr lang="en-US" altLang="zh-CN" b="0" i="1" smtClean="0">
                          <a:latin typeface="Cambria Math" panose="02040503050406030204" pitchFamily="18" charset="0"/>
                        </a:rPr>
                        <m:t>𝑧</m:t>
                      </m:r>
                      <m:r>
                        <a:rPr lang="en-US" altLang="zh-CN" b="0" i="1" smtClean="0">
                          <a:latin typeface="Cambria Math" panose="02040503050406030204" pitchFamily="18" charset="0"/>
                        </a:rPr>
                        <m:t>+1)</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𝑥</m:t>
                          </m:r>
                        </m:e>
                      </m:acc>
                    </m:oMath>
                  </m:oMathPara>
                </a14:m>
                <a:endParaRPr lang="en-US" altLang="zh-CN" dirty="0"/>
              </a:p>
              <a:p>
                <a:pPr marL="0" indent="0">
                  <a:buNone/>
                </a:pPr>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1961" t="-2222"/>
                </a:stretch>
              </a:blipFill>
            </p:spPr>
            <p:txBody>
              <a:bodyPr/>
              <a:lstStyle/>
              <a:p>
                <a:r>
                  <a:rPr lang="zh-CN" altLang="en-US">
                    <a:noFill/>
                  </a:rPr>
                  <a:t> </a:t>
                </a:r>
              </a:p>
            </p:txBody>
          </p:sp>
        </mc:Fallback>
      </mc:AlternateContent>
      <p:sp>
        <p:nvSpPr>
          <p:cNvPr id="4" name="灯片编号占位符 3"/>
          <p:cNvSpPr>
            <a:spLocks noGrp="1"/>
          </p:cNvSpPr>
          <p:nvPr>
            <p:ph type="sldNum" sz="quarter" idx="12"/>
          </p:nvPr>
        </p:nvSpPr>
        <p:spPr/>
        <p:txBody>
          <a:bodyPr/>
          <a:lstStyle/>
          <a:p>
            <a:pPr>
              <a:defRPr/>
            </a:pPr>
            <a:fld id="{B5E95236-D0C1-4D31-8D61-5EF5DA33B082}" type="slidenum">
              <a:rPr lang="en-US" altLang="zh-CN" smtClean="0"/>
              <a:pPr>
                <a:defRPr/>
              </a:pPr>
              <a:t>95</a:t>
            </a:fld>
            <a:endParaRPr lang="en-US" altLang="zh-CN"/>
          </a:p>
        </p:txBody>
      </p:sp>
    </p:spTree>
    <p:extLst>
      <p:ext uri="{BB962C8B-B14F-4D97-AF65-F5344CB8AC3E}">
        <p14:creationId xmlns:p14="http://schemas.microsoft.com/office/powerpoint/2010/main" val="32065938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dirty="0"/>
                  <a:t>则：</a:t>
                </a:r>
                <a14:m>
                  <m:oMath xmlns:m="http://schemas.openxmlformats.org/officeDocument/2006/math">
                    <m:sSup>
                      <m:sSupPr>
                        <m:ctrlPr>
                          <a:rPr lang="en-US" altLang="zh-CN" i="1" smtClean="0">
                            <a:latin typeface="Cambria Math" panose="02040503050406030204" pitchFamily="18" charset="0"/>
                          </a:rPr>
                        </m:ctrlPr>
                      </m:sSupPr>
                      <m:e>
                        <m:r>
                          <a:rPr lang="en-US" altLang="zh-CN" b="0" i="1" smtClean="0">
                            <a:latin typeface="Cambria Math" panose="02040503050406030204" pitchFamily="18" charset="0"/>
                          </a:rPr>
                          <m:t>𝑠</m:t>
                        </m:r>
                      </m:e>
                      <m:sup>
                        <m:r>
                          <a:rPr lang="en-US" altLang="zh-CN" b="0" i="1" smtClean="0">
                            <a:latin typeface="Cambria Math" panose="02040503050406030204" pitchFamily="18" charset="0"/>
                          </a:rPr>
                          <m:t>−1</m:t>
                        </m:r>
                      </m:sup>
                    </m:sSup>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𝑇</m:t>
                        </m:r>
                      </m:num>
                      <m:den>
                        <m:r>
                          <a:rPr lang="en-US" altLang="zh-CN" b="0" i="1" smtClean="0">
                            <a:latin typeface="Cambria Math" panose="02040503050406030204" pitchFamily="18" charset="0"/>
                          </a:rPr>
                          <m:t>2</m:t>
                        </m:r>
                      </m:den>
                    </m:f>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m:t>
                        </m:r>
                        <m:r>
                          <a:rPr lang="en-US" altLang="zh-CN" b="0" i="1" smtClean="0">
                            <a:latin typeface="Cambria Math" panose="02040503050406030204" pitchFamily="18" charset="0"/>
                          </a:rPr>
                          <m:t>𝑧</m:t>
                        </m:r>
                        <m:r>
                          <a:rPr lang="en-US" altLang="zh-CN" b="0" i="1" smtClean="0">
                            <a:latin typeface="Cambria Math" panose="02040503050406030204" pitchFamily="18" charset="0"/>
                          </a:rPr>
                          <m:t>+1)</m:t>
                        </m:r>
                      </m:num>
                      <m:den>
                        <m:r>
                          <a:rPr lang="en-US" altLang="zh-CN" b="0" i="1" smtClean="0">
                            <a:latin typeface="Cambria Math" panose="02040503050406030204" pitchFamily="18" charset="0"/>
                          </a:rPr>
                          <m:t>(</m:t>
                        </m:r>
                        <m:r>
                          <a:rPr lang="en-US" altLang="zh-CN" b="0" i="1" smtClean="0">
                            <a:latin typeface="Cambria Math" panose="02040503050406030204" pitchFamily="18" charset="0"/>
                          </a:rPr>
                          <m:t>𝑧</m:t>
                        </m:r>
                        <m:r>
                          <a:rPr lang="en-US" altLang="zh-CN" b="0" i="1" smtClean="0">
                            <a:latin typeface="Cambria Math" panose="02040503050406030204" pitchFamily="18" charset="0"/>
                          </a:rPr>
                          <m:t>−1)</m:t>
                        </m:r>
                      </m:den>
                    </m:f>
                  </m:oMath>
                </a14:m>
                <a:endParaRPr lang="en-US" altLang="zh-CN" dirty="0"/>
              </a:p>
              <a:p>
                <a:r>
                  <a:rPr lang="zh-CN" altLang="en-US" dirty="0"/>
                  <a:t>即：</a:t>
                </a:r>
                <a14:m>
                  <m:oMath xmlns:m="http://schemas.openxmlformats.org/officeDocument/2006/math">
                    <m:r>
                      <m:rPr>
                        <m:sty m:val="p"/>
                      </m:rPr>
                      <a:rPr lang="en-US" altLang="zh-CN" dirty="0">
                        <a:latin typeface="Cambria Math" panose="02040503050406030204" pitchFamily="18" charset="0"/>
                      </a:rPr>
                      <m:t>s</m:t>
                    </m:r>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b="0" i="1" smtClean="0">
                            <a:latin typeface="Cambria Math" panose="02040503050406030204" pitchFamily="18" charset="0"/>
                          </a:rPr>
                          <m:t>2</m:t>
                        </m:r>
                      </m:num>
                      <m:den>
                        <m:r>
                          <a:rPr lang="en-US" altLang="zh-CN" b="0" i="1" smtClean="0">
                            <a:latin typeface="Cambria Math" panose="02040503050406030204" pitchFamily="18" charset="0"/>
                          </a:rPr>
                          <m:t>𝑇</m:t>
                        </m:r>
                      </m:den>
                    </m:f>
                    <m:f>
                      <m:fPr>
                        <m:ctrlPr>
                          <a:rPr lang="en-US" altLang="zh-CN" i="1">
                            <a:latin typeface="Cambria Math" panose="02040503050406030204" pitchFamily="18" charset="0"/>
                          </a:rPr>
                        </m:ctrlPr>
                      </m:fPr>
                      <m:num>
                        <m:r>
                          <a:rPr lang="en-US" altLang="zh-CN" i="1">
                            <a:latin typeface="Cambria Math" panose="02040503050406030204" pitchFamily="18" charset="0"/>
                          </a:rPr>
                          <m:t>(</m:t>
                        </m:r>
                        <m:r>
                          <a:rPr lang="en-US" altLang="zh-CN" i="1">
                            <a:latin typeface="Cambria Math" panose="02040503050406030204" pitchFamily="18" charset="0"/>
                          </a:rPr>
                          <m:t>𝑧</m:t>
                        </m:r>
                        <m:r>
                          <a:rPr lang="en-US" altLang="zh-CN" b="0" i="1" smtClean="0">
                            <a:latin typeface="Cambria Math" panose="02040503050406030204" pitchFamily="18" charset="0"/>
                          </a:rPr>
                          <m:t>−</m:t>
                        </m:r>
                        <m:r>
                          <a:rPr lang="en-US" altLang="zh-CN" i="1">
                            <a:latin typeface="Cambria Math" panose="02040503050406030204" pitchFamily="18" charset="0"/>
                          </a:rPr>
                          <m:t>1)</m:t>
                        </m:r>
                      </m:num>
                      <m:den>
                        <m:r>
                          <a:rPr lang="en-US" altLang="zh-CN" i="1">
                            <a:latin typeface="Cambria Math" panose="02040503050406030204" pitchFamily="18" charset="0"/>
                          </a:rPr>
                          <m:t>(</m:t>
                        </m:r>
                        <m:r>
                          <a:rPr lang="en-US" altLang="zh-CN" i="1">
                            <a:latin typeface="Cambria Math" panose="02040503050406030204" pitchFamily="18" charset="0"/>
                          </a:rPr>
                          <m:t>𝑧</m:t>
                        </m:r>
                        <m:r>
                          <a:rPr lang="en-US" altLang="zh-CN" b="0" i="1" smtClean="0">
                            <a:latin typeface="Cambria Math" panose="02040503050406030204" pitchFamily="18" charset="0"/>
                          </a:rPr>
                          <m:t>+</m:t>
                        </m:r>
                        <m:r>
                          <a:rPr lang="en-US" altLang="zh-CN" i="1">
                            <a:latin typeface="Cambria Math" panose="02040503050406030204" pitchFamily="18" charset="0"/>
                          </a:rPr>
                          <m:t>1)</m:t>
                        </m:r>
                      </m:den>
                    </m:f>
                    <m:r>
                      <a:rPr lang="en-US" altLang="zh-CN" b="0" i="1" smtClean="0">
                        <a:latin typeface="Cambria Math" panose="02040503050406030204" pitchFamily="18" charset="0"/>
                      </a:rPr>
                      <m:t>            </m:t>
                    </m:r>
                    <m:r>
                      <a:rPr lang="zh-CN" altLang="en-US" i="1">
                        <a:latin typeface="Cambria Math" panose="02040503050406030204" pitchFamily="18" charset="0"/>
                      </a:rPr>
                      <m:t>双线性</m:t>
                    </m:r>
                    <m:r>
                      <a:rPr lang="zh-CN" altLang="en-US" i="1" smtClean="0">
                        <a:latin typeface="Cambria Math" panose="02040503050406030204" pitchFamily="18" charset="0"/>
                      </a:rPr>
                      <m:t>替换</m:t>
                    </m:r>
                    <m:r>
                      <a:rPr lang="zh-CN" altLang="en-US" i="1">
                        <a:latin typeface="Cambria Math" panose="02040503050406030204" pitchFamily="18" charset="0"/>
                      </a:rPr>
                      <m:t>公式</m:t>
                    </m:r>
                  </m:oMath>
                </a14:m>
                <a:endParaRPr lang="zh-CN" altLang="en-US" dirty="0"/>
              </a:p>
              <a:p>
                <a:r>
                  <a:rPr lang="zh-CN" altLang="en-US" dirty="0"/>
                  <a:t>也可以写成：</a:t>
                </a:r>
                <a14:m>
                  <m:oMath xmlns:m="http://schemas.openxmlformats.org/officeDocument/2006/math">
                    <m:r>
                      <m:rPr>
                        <m:sty m:val="p"/>
                      </m:rPr>
                      <a:rPr lang="en-US" altLang="zh-CN" b="0" i="0" dirty="0" smtClean="0">
                        <a:latin typeface="Cambria Math" panose="02040503050406030204" pitchFamily="18" charset="0"/>
                      </a:rPr>
                      <m:t>z</m:t>
                    </m:r>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b="0" i="1" smtClean="0">
                            <a:latin typeface="Cambria Math" panose="02040503050406030204" pitchFamily="18" charset="0"/>
                          </a:rPr>
                          <m:t>1+</m:t>
                        </m:r>
                        <m:f>
                          <m:fPr>
                            <m:type m:val="skw"/>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𝑠𝑇</m:t>
                            </m:r>
                          </m:num>
                          <m:den>
                            <m:r>
                              <a:rPr lang="en-US" altLang="zh-CN" b="0" i="1" smtClean="0">
                                <a:latin typeface="Cambria Math" panose="02040503050406030204" pitchFamily="18" charset="0"/>
                              </a:rPr>
                              <m:t>2</m:t>
                            </m:r>
                          </m:den>
                        </m:f>
                      </m:num>
                      <m:den>
                        <m:r>
                          <a:rPr lang="en-US" altLang="zh-CN" b="0" i="1" smtClean="0">
                            <a:latin typeface="Cambria Math" panose="02040503050406030204" pitchFamily="18" charset="0"/>
                          </a:rPr>
                          <m:t>1−</m:t>
                        </m:r>
                        <m:f>
                          <m:fPr>
                            <m:type m:val="skw"/>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𝑠𝑇</m:t>
                            </m:r>
                          </m:num>
                          <m:den>
                            <m:r>
                              <a:rPr lang="en-US" altLang="zh-CN" b="0" i="1" smtClean="0">
                                <a:latin typeface="Cambria Math" panose="02040503050406030204" pitchFamily="18" charset="0"/>
                              </a:rPr>
                              <m:t>2</m:t>
                            </m:r>
                          </m:den>
                        </m:f>
                      </m:den>
                    </m:f>
                  </m:oMath>
                </a14:m>
                <a:endParaRPr lang="en-US" altLang="zh-CN" dirty="0"/>
              </a:p>
              <a:p>
                <a14:m>
                  <m:oMath xmlns:m="http://schemas.openxmlformats.org/officeDocument/2006/math">
                    <m:sSup>
                      <m:sSupPr>
                        <m:ctrlPr>
                          <a:rPr lang="en-US" altLang="zh-CN" i="1" dirty="0" smtClean="0">
                            <a:latin typeface="Cambria Math" panose="02040503050406030204" pitchFamily="18" charset="0"/>
                          </a:rPr>
                        </m:ctrlPr>
                      </m:sSupPr>
                      <m:e>
                        <m:d>
                          <m:dPr>
                            <m:begChr m:val="|"/>
                            <m:endChr m:val="|"/>
                            <m:ctrlPr>
                              <a:rPr lang="en-US" altLang="zh-CN" i="1" dirty="0" smtClean="0">
                                <a:latin typeface="Cambria Math" panose="02040503050406030204" pitchFamily="18" charset="0"/>
                              </a:rPr>
                            </m:ctrlPr>
                          </m:dPr>
                          <m:e>
                            <m:r>
                              <a:rPr lang="en-US" altLang="zh-CN" b="0" i="1" dirty="0" smtClean="0">
                                <a:latin typeface="Cambria Math" panose="02040503050406030204" pitchFamily="18" charset="0"/>
                              </a:rPr>
                              <m:t>𝑧</m:t>
                            </m:r>
                          </m:e>
                        </m:d>
                      </m:e>
                      <m:sup>
                        <m:r>
                          <a:rPr lang="en-US" altLang="zh-CN" b="0" i="1" dirty="0" smtClean="0">
                            <a:latin typeface="Cambria Math" panose="02040503050406030204" pitchFamily="18" charset="0"/>
                          </a:rPr>
                          <m:t>2</m:t>
                        </m:r>
                      </m:sup>
                    </m:sSup>
                    <m:r>
                      <a:rPr lang="en-US" altLang="zh-CN" i="1">
                        <a:latin typeface="Cambria Math" panose="02040503050406030204" pitchFamily="18" charset="0"/>
                      </a:rPr>
                      <m:t>=</m:t>
                    </m:r>
                    <m:f>
                      <m:fPr>
                        <m:ctrlPr>
                          <a:rPr lang="en-US" altLang="zh-CN" i="1">
                            <a:latin typeface="Cambria Math" panose="02040503050406030204" pitchFamily="18" charset="0"/>
                          </a:rPr>
                        </m:ctrlPr>
                      </m:fPr>
                      <m:num>
                        <m:sSup>
                          <m:sSupPr>
                            <m:ctrlPr>
                              <a:rPr lang="en-US" altLang="zh-CN" i="1" smtClean="0">
                                <a:latin typeface="Cambria Math" panose="02040503050406030204" pitchFamily="18" charset="0"/>
                              </a:rPr>
                            </m:ctrlPr>
                          </m:sSupPr>
                          <m:e>
                            <m:r>
                              <a:rPr lang="en-US" altLang="zh-CN" i="1">
                                <a:latin typeface="Cambria Math" panose="02040503050406030204" pitchFamily="18" charset="0"/>
                              </a:rPr>
                              <m:t>(1+</m:t>
                            </m:r>
                            <m:f>
                              <m:fPr>
                                <m:ctrlPr>
                                  <a:rPr lang="en-US" altLang="zh-CN" i="1">
                                    <a:latin typeface="Cambria Math" panose="02040503050406030204" pitchFamily="18" charset="0"/>
                                  </a:rPr>
                                </m:ctrlPr>
                              </m:fPr>
                              <m:num>
                                <m:r>
                                  <a:rPr lang="zh-CN" altLang="en-US" i="1">
                                    <a:latin typeface="Cambria Math" panose="02040503050406030204" pitchFamily="18" charset="0"/>
                                  </a:rPr>
                                  <m:t>𝜎</m:t>
                                </m:r>
                                <m:r>
                                  <a:rPr lang="en-US" altLang="zh-CN" i="1">
                                    <a:latin typeface="Cambria Math" panose="02040503050406030204" pitchFamily="18" charset="0"/>
                                  </a:rPr>
                                  <m:t>𝑇</m:t>
                                </m:r>
                              </m:num>
                              <m:den>
                                <m:r>
                                  <a:rPr lang="en-US" altLang="zh-CN" i="1">
                                    <a:latin typeface="Cambria Math" panose="02040503050406030204" pitchFamily="18" charset="0"/>
                                  </a:rPr>
                                  <m:t>2</m:t>
                                </m:r>
                              </m:den>
                            </m:f>
                            <m:r>
                              <a:rPr lang="en-US" altLang="zh-CN" i="1">
                                <a:latin typeface="Cambria Math" panose="02040503050406030204" pitchFamily="18" charset="0"/>
                              </a:rPr>
                              <m:t>)</m:t>
                            </m:r>
                          </m:e>
                          <m:sup>
                            <m:r>
                              <a:rPr lang="en-US" altLang="zh-CN" b="0" i="1" smtClean="0">
                                <a:latin typeface="Cambria Math" panose="02040503050406030204" pitchFamily="18" charset="0"/>
                              </a:rPr>
                              <m:t>2</m:t>
                            </m:r>
                          </m:sup>
                        </m:sSup>
                        <m:r>
                          <a:rPr lang="en-US" altLang="zh-CN" b="0" i="1" smtClean="0">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m:t>
                            </m:r>
                            <m:f>
                              <m:fPr>
                                <m:ctrlPr>
                                  <a:rPr lang="en-US" altLang="zh-CN" i="1" smtClean="0">
                                    <a:latin typeface="Cambria Math" panose="02040503050406030204" pitchFamily="18" charset="0"/>
                                  </a:rPr>
                                </m:ctrlPr>
                              </m:fPr>
                              <m:num>
                                <m:r>
                                  <m:rPr>
                                    <m:sty m:val="p"/>
                                  </m:rPr>
                                  <a:rPr lang="el-GR" altLang="zh-CN" i="1" smtClean="0">
                                    <a:latin typeface="Cambria Math" panose="02040503050406030204" pitchFamily="18" charset="0"/>
                                    <a:ea typeface="Cambria Math" panose="02040503050406030204" pitchFamily="18" charset="0"/>
                                  </a:rPr>
                                  <m:t>Ω</m:t>
                                </m:r>
                                <m:r>
                                  <a:rPr lang="en-US" altLang="zh-CN" b="0" i="1" smtClean="0">
                                    <a:latin typeface="Cambria Math" panose="02040503050406030204" pitchFamily="18" charset="0"/>
                                    <a:ea typeface="Cambria Math" panose="02040503050406030204" pitchFamily="18" charset="0"/>
                                  </a:rPr>
                                  <m:t>𝑇</m:t>
                                </m:r>
                              </m:num>
                              <m:den>
                                <m:r>
                                  <a:rPr lang="en-US" altLang="zh-CN" b="0" i="1" smtClean="0">
                                    <a:latin typeface="Cambria Math" panose="02040503050406030204" pitchFamily="18" charset="0"/>
                                  </a:rPr>
                                  <m:t>2</m:t>
                                </m:r>
                              </m:den>
                            </m:f>
                            <m:r>
                              <a:rPr lang="en-US" altLang="zh-CN" i="1">
                                <a:latin typeface="Cambria Math" panose="02040503050406030204" pitchFamily="18" charset="0"/>
                              </a:rPr>
                              <m:t>)</m:t>
                            </m:r>
                          </m:e>
                          <m:sup>
                            <m:r>
                              <a:rPr lang="en-US" altLang="zh-CN" i="1">
                                <a:latin typeface="Cambria Math" panose="02040503050406030204" pitchFamily="18" charset="0"/>
                              </a:rPr>
                              <m:t>2</m:t>
                            </m:r>
                          </m:sup>
                        </m:sSup>
                      </m:num>
                      <m:den>
                        <m:sSup>
                          <m:sSupPr>
                            <m:ctrlPr>
                              <a:rPr lang="en-US" altLang="zh-CN" i="1">
                                <a:latin typeface="Cambria Math" panose="02040503050406030204" pitchFamily="18" charset="0"/>
                              </a:rPr>
                            </m:ctrlPr>
                          </m:sSupPr>
                          <m:e>
                            <m:r>
                              <a:rPr lang="en-US" altLang="zh-CN" i="1">
                                <a:latin typeface="Cambria Math" panose="02040503050406030204" pitchFamily="18" charset="0"/>
                              </a:rPr>
                              <m:t>(1</m:t>
                            </m:r>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r>
                                  <a:rPr lang="zh-CN" altLang="en-US" i="1">
                                    <a:latin typeface="Cambria Math" panose="02040503050406030204" pitchFamily="18" charset="0"/>
                                  </a:rPr>
                                  <m:t>𝜎</m:t>
                                </m:r>
                                <m:r>
                                  <a:rPr lang="en-US" altLang="zh-CN" i="1">
                                    <a:latin typeface="Cambria Math" panose="02040503050406030204" pitchFamily="18" charset="0"/>
                                  </a:rPr>
                                  <m:t>𝑇</m:t>
                                </m:r>
                              </m:num>
                              <m:den>
                                <m:r>
                                  <a:rPr lang="en-US" altLang="zh-CN" i="1">
                                    <a:latin typeface="Cambria Math" panose="02040503050406030204" pitchFamily="18" charset="0"/>
                                  </a:rPr>
                                  <m:t>2</m:t>
                                </m:r>
                              </m:den>
                            </m:f>
                            <m:r>
                              <a:rPr lang="en-US" altLang="zh-CN" i="1">
                                <a:latin typeface="Cambria Math" panose="02040503050406030204" pitchFamily="18" charset="0"/>
                              </a:rPr>
                              <m:t>)</m:t>
                            </m:r>
                          </m:e>
                          <m:sup>
                            <m:r>
                              <a:rPr lang="en-US" altLang="zh-CN" i="1">
                                <a:latin typeface="Cambria Math" panose="02040503050406030204" pitchFamily="18" charset="0"/>
                              </a:rPr>
                              <m:t>2</m:t>
                            </m:r>
                          </m:sup>
                        </m:sSup>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m:t>
                            </m:r>
                            <m:f>
                              <m:fPr>
                                <m:ctrlPr>
                                  <a:rPr lang="en-US" altLang="zh-CN" i="1">
                                    <a:latin typeface="Cambria Math" panose="02040503050406030204" pitchFamily="18" charset="0"/>
                                  </a:rPr>
                                </m:ctrlPr>
                              </m:fPr>
                              <m:num>
                                <m:r>
                                  <m:rPr>
                                    <m:sty m:val="p"/>
                                  </m:rPr>
                                  <a:rPr lang="el-GR" altLang="zh-CN" i="1">
                                    <a:latin typeface="Cambria Math" panose="02040503050406030204" pitchFamily="18" charset="0"/>
                                    <a:ea typeface="Cambria Math" panose="02040503050406030204" pitchFamily="18" charset="0"/>
                                  </a:rPr>
                                  <m:t>Ω</m:t>
                                </m:r>
                                <m:r>
                                  <a:rPr lang="en-US" altLang="zh-CN" i="1">
                                    <a:latin typeface="Cambria Math" panose="02040503050406030204" pitchFamily="18" charset="0"/>
                                    <a:ea typeface="Cambria Math" panose="02040503050406030204" pitchFamily="18" charset="0"/>
                                  </a:rPr>
                                  <m:t>𝑇</m:t>
                                </m:r>
                              </m:num>
                              <m:den>
                                <m:r>
                                  <a:rPr lang="en-US" altLang="zh-CN" i="1">
                                    <a:latin typeface="Cambria Math" panose="02040503050406030204" pitchFamily="18" charset="0"/>
                                  </a:rPr>
                                  <m:t>2</m:t>
                                </m:r>
                              </m:den>
                            </m:f>
                            <m:r>
                              <a:rPr lang="en-US" altLang="zh-CN" i="1">
                                <a:latin typeface="Cambria Math" panose="02040503050406030204" pitchFamily="18" charset="0"/>
                              </a:rPr>
                              <m:t>)</m:t>
                            </m:r>
                          </m:e>
                          <m:sup>
                            <m:r>
                              <a:rPr lang="en-US" altLang="zh-CN" i="1">
                                <a:latin typeface="Cambria Math" panose="02040503050406030204" pitchFamily="18" charset="0"/>
                              </a:rPr>
                              <m:t>2</m:t>
                            </m:r>
                          </m:sup>
                        </m:sSup>
                      </m:den>
                    </m:f>
                  </m:oMath>
                </a14:m>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549"/>
                </a:stretch>
              </a:blipFill>
            </p:spPr>
            <p:txBody>
              <a:bodyPr/>
              <a:lstStyle/>
              <a:p>
                <a:r>
                  <a:rPr lang="zh-CN" altLang="en-US">
                    <a:noFill/>
                  </a:rPr>
                  <a:t> </a:t>
                </a:r>
              </a:p>
            </p:txBody>
          </p:sp>
        </mc:Fallback>
      </mc:AlternateContent>
      <p:sp>
        <p:nvSpPr>
          <p:cNvPr id="4" name="灯片编号占位符 3"/>
          <p:cNvSpPr>
            <a:spLocks noGrp="1"/>
          </p:cNvSpPr>
          <p:nvPr>
            <p:ph type="sldNum" sz="quarter" idx="12"/>
          </p:nvPr>
        </p:nvSpPr>
        <p:spPr/>
        <p:txBody>
          <a:bodyPr/>
          <a:lstStyle/>
          <a:p>
            <a:pPr>
              <a:defRPr/>
            </a:pPr>
            <a:fld id="{B5E95236-D0C1-4D31-8D61-5EF5DA33B082}" type="slidenum">
              <a:rPr lang="en-US" altLang="zh-CN" smtClean="0"/>
              <a:pPr>
                <a:defRPr/>
              </a:pPr>
              <a:t>96</a:t>
            </a:fld>
            <a:endParaRPr lang="en-US" altLang="zh-CN"/>
          </a:p>
        </p:txBody>
      </p:sp>
      <p:sp>
        <p:nvSpPr>
          <p:cNvPr id="5" name="右箭头 4"/>
          <p:cNvSpPr/>
          <p:nvPr/>
        </p:nvSpPr>
        <p:spPr>
          <a:xfrm>
            <a:off x="4520355" y="3212976"/>
            <a:ext cx="576064" cy="3600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90166171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5" name="内容占位符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39752" y="2204864"/>
            <a:ext cx="5153025" cy="3076575"/>
          </a:xfrm>
        </p:spPr>
      </p:pic>
      <p:sp>
        <p:nvSpPr>
          <p:cNvPr id="4" name="灯片编号占位符 3"/>
          <p:cNvSpPr>
            <a:spLocks noGrp="1"/>
          </p:cNvSpPr>
          <p:nvPr>
            <p:ph type="sldNum" sz="quarter" idx="12"/>
          </p:nvPr>
        </p:nvSpPr>
        <p:spPr/>
        <p:txBody>
          <a:bodyPr/>
          <a:lstStyle/>
          <a:p>
            <a:pPr>
              <a:defRPr/>
            </a:pPr>
            <a:fld id="{B5E95236-D0C1-4D31-8D61-5EF5DA33B082}" type="slidenum">
              <a:rPr lang="en-US" altLang="zh-CN" smtClean="0"/>
              <a:pPr>
                <a:defRPr/>
              </a:pPr>
              <a:t>97</a:t>
            </a:fld>
            <a:endParaRPr lang="en-US" altLang="zh-CN"/>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2403" y="4701756"/>
            <a:ext cx="2295525" cy="476250"/>
          </a:xfrm>
          <a:prstGeom prst="rect">
            <a:avLst/>
          </a:prstGeom>
        </p:spPr>
      </p:pic>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61210" y="5550823"/>
            <a:ext cx="2352675" cy="409575"/>
          </a:xfrm>
          <a:prstGeom prst="rect">
            <a:avLst/>
          </a:prstGeom>
        </p:spPr>
      </p:pic>
      <p:pic>
        <p:nvPicPr>
          <p:cNvPr id="8" name="图片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56176" y="5624165"/>
            <a:ext cx="2381250" cy="371475"/>
          </a:xfrm>
          <a:prstGeom prst="rect">
            <a:avLst/>
          </a:prstGeom>
        </p:spPr>
      </p:pic>
    </p:spTree>
    <p:extLst>
      <p:ext uri="{BB962C8B-B14F-4D97-AF65-F5344CB8AC3E}">
        <p14:creationId xmlns:p14="http://schemas.microsoft.com/office/powerpoint/2010/main" val="769445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1+#ppt_w/2"/>
                                          </p:val>
                                        </p:tav>
                                        <p:tav tm="100000">
                                          <p:val>
                                            <p:strVal val="#ppt_x"/>
                                          </p:val>
                                        </p:tav>
                                      </p:tavLst>
                                    </p:anim>
                                    <p:anim calcmode="lin" valueType="num">
                                      <p:cBhvr additive="base">
                                        <p:cTn id="20"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双线性替换例子</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1171575" y="1885950"/>
                <a:ext cx="7772400" cy="4814887"/>
              </a:xfrm>
            </p:spPr>
            <p:txBody>
              <a:bodyPr/>
              <a:lstStyle/>
              <a:p>
                <a:r>
                  <a:rPr lang="zh-CN" altLang="zh-CN" dirty="0">
                    <a:latin typeface="Times New Roman" panose="02020603050405020304" pitchFamily="18" charset="0"/>
                    <a:ea typeface="宋体" panose="02010600030101010101" pitchFamily="2" charset="-122"/>
                    <a:cs typeface="Times New Roman" panose="02020603050405020304" pitchFamily="18" charset="0"/>
                  </a:rPr>
                  <a:t>假设有传递函数</a:t>
                </a:r>
                <a14:m>
                  <m:oMath xmlns:m="http://schemas.openxmlformats.org/officeDocument/2006/math">
                    <m:r>
                      <a:rPr lang="en-US" altLang="zh-CN" b="0" i="1" smtClean="0">
                        <a:latin typeface="Cambria Math" panose="02040503050406030204" pitchFamily="18" charset="0"/>
                        <a:ea typeface="宋体" panose="02010600030101010101" pitchFamily="2" charset="-122"/>
                        <a:cs typeface="Times New Roman" panose="02020603050405020304" pitchFamily="18" charset="0"/>
                      </a:rPr>
                      <m:t>𝐺</m:t>
                    </m:r>
                    <m:d>
                      <m:dPr>
                        <m:ctrlPr>
                          <a:rPr lang="en-US" altLang="zh-CN" b="0" i="1" smtClean="0">
                            <a:latin typeface="Cambria Math" panose="02040503050406030204" pitchFamily="18" charset="0"/>
                            <a:ea typeface="宋体" panose="02010600030101010101" pitchFamily="2" charset="-122"/>
                            <a:cs typeface="Times New Roman" panose="02020603050405020304" pitchFamily="18" charset="0"/>
                          </a:rPr>
                        </m:ctrlPr>
                      </m:dPr>
                      <m:e>
                        <m:r>
                          <a:rPr lang="en-US" altLang="zh-CN" b="0" i="1" smtClean="0">
                            <a:latin typeface="Cambria Math" panose="02040503050406030204" pitchFamily="18" charset="0"/>
                            <a:ea typeface="宋体" panose="02010600030101010101" pitchFamily="2" charset="-122"/>
                            <a:cs typeface="Times New Roman" panose="02020603050405020304" pitchFamily="18" charset="0"/>
                          </a:rPr>
                          <m:t>𝑠</m:t>
                        </m:r>
                      </m:e>
                    </m:d>
                    <m:r>
                      <a:rPr lang="en-US" altLang="zh-CN" b="0" i="1" smtClean="0">
                        <a:latin typeface="Cambria Math" panose="02040503050406030204" pitchFamily="18" charset="0"/>
                        <a:ea typeface="宋体" panose="02010600030101010101" pitchFamily="2" charset="-122"/>
                        <a:cs typeface="Times New Roman" panose="02020603050405020304" pitchFamily="18" charset="0"/>
                      </a:rPr>
                      <m:t>=</m:t>
                    </m:r>
                    <m:f>
                      <m:fPr>
                        <m:ctrlPr>
                          <a:rPr lang="en-US" altLang="zh-CN" b="0" i="1" smtClean="0">
                            <a:latin typeface="Cambria Math" panose="02040503050406030204" pitchFamily="18" charset="0"/>
                            <a:ea typeface="宋体" panose="02010600030101010101" pitchFamily="2" charset="-122"/>
                            <a:cs typeface="Times New Roman" panose="02020603050405020304" pitchFamily="18" charset="0"/>
                          </a:rPr>
                        </m:ctrlPr>
                      </m:fPr>
                      <m:num>
                        <m:r>
                          <a:rPr lang="en-US" altLang="zh-CN" b="0" i="1" smtClean="0">
                            <a:latin typeface="Cambria Math" panose="02040503050406030204" pitchFamily="18" charset="0"/>
                            <a:ea typeface="宋体" panose="02010600030101010101" pitchFamily="2" charset="-122"/>
                            <a:cs typeface="Times New Roman" panose="02020603050405020304" pitchFamily="18" charset="0"/>
                          </a:rPr>
                          <m:t>𝑠</m:t>
                        </m:r>
                      </m:num>
                      <m:den>
                        <m:sSup>
                          <m:sSupPr>
                            <m:ctrlPr>
                              <a:rPr lang="en-US" altLang="zh-CN" b="0" i="1" smtClean="0">
                                <a:latin typeface="Cambria Math" panose="02040503050406030204" pitchFamily="18" charset="0"/>
                                <a:ea typeface="宋体" panose="02010600030101010101" pitchFamily="2" charset="-122"/>
                                <a:cs typeface="Times New Roman" panose="02020603050405020304" pitchFamily="18" charset="0"/>
                              </a:rPr>
                            </m:ctrlPr>
                          </m:sSupPr>
                          <m:e>
                            <m:r>
                              <a:rPr lang="en-US" altLang="zh-CN" b="0" i="1" smtClean="0">
                                <a:latin typeface="Cambria Math" panose="02040503050406030204" pitchFamily="18" charset="0"/>
                                <a:ea typeface="宋体" panose="02010600030101010101" pitchFamily="2" charset="-122"/>
                                <a:cs typeface="Times New Roman" panose="02020603050405020304" pitchFamily="18" charset="0"/>
                              </a:rPr>
                              <m:t>(</m:t>
                            </m:r>
                            <m:r>
                              <a:rPr lang="en-US" altLang="zh-CN" b="0" i="1" smtClean="0">
                                <a:latin typeface="Cambria Math" panose="02040503050406030204" pitchFamily="18" charset="0"/>
                                <a:ea typeface="宋体" panose="02010600030101010101" pitchFamily="2" charset="-122"/>
                                <a:cs typeface="Times New Roman" panose="02020603050405020304" pitchFamily="18" charset="0"/>
                              </a:rPr>
                              <m:t>𝑠</m:t>
                            </m:r>
                            <m:r>
                              <a:rPr lang="en-US" altLang="zh-CN" b="0" i="1" smtClean="0">
                                <a:latin typeface="Cambria Math" panose="02040503050406030204" pitchFamily="18" charset="0"/>
                                <a:ea typeface="宋体" panose="02010600030101010101" pitchFamily="2" charset="-122"/>
                                <a:cs typeface="Times New Roman" panose="02020603050405020304" pitchFamily="18" charset="0"/>
                              </a:rPr>
                              <m:t>+1)</m:t>
                            </m:r>
                          </m:e>
                          <m:sup>
                            <m:r>
                              <a:rPr lang="en-US" altLang="zh-CN" b="0" i="1" smtClean="0">
                                <a:latin typeface="Cambria Math" panose="02040503050406030204" pitchFamily="18" charset="0"/>
                                <a:ea typeface="宋体" panose="02010600030101010101" pitchFamily="2" charset="-122"/>
                                <a:cs typeface="Times New Roman" panose="02020603050405020304" pitchFamily="18" charset="0"/>
                              </a:rPr>
                              <m:t>2</m:t>
                            </m:r>
                          </m:sup>
                        </m:sSup>
                      </m:den>
                    </m:f>
                    <m:r>
                      <a:rPr lang="en-US" altLang="zh-CN" b="0" i="1" smtClean="0">
                        <a:latin typeface="Cambria Math" panose="02040503050406030204" pitchFamily="18" charset="0"/>
                        <a:ea typeface="宋体" panose="02010600030101010101" pitchFamily="2" charset="-122"/>
                        <a:cs typeface="Times New Roman" panose="02020603050405020304" pitchFamily="18" charset="0"/>
                      </a:rPr>
                      <m:t>=</m:t>
                    </m:r>
                    <m:f>
                      <m:fPr>
                        <m:ctrlPr>
                          <a:rPr lang="en-US" altLang="zh-CN" b="0" i="1" smtClean="0">
                            <a:latin typeface="Cambria Math" panose="02040503050406030204" pitchFamily="18" charset="0"/>
                            <a:ea typeface="宋体" panose="02010600030101010101" pitchFamily="2" charset="-122"/>
                            <a:cs typeface="Times New Roman" panose="02020603050405020304" pitchFamily="18" charset="0"/>
                          </a:rPr>
                        </m:ctrlPr>
                      </m:fPr>
                      <m:num>
                        <m:r>
                          <a:rPr lang="en-US" altLang="zh-CN" b="0" i="1" smtClean="0">
                            <a:latin typeface="Cambria Math" panose="02040503050406030204" pitchFamily="18" charset="0"/>
                            <a:ea typeface="宋体" panose="02010600030101010101" pitchFamily="2" charset="-122"/>
                            <a:cs typeface="Times New Roman" panose="02020603050405020304" pitchFamily="18" charset="0"/>
                          </a:rPr>
                          <m:t>𝑌</m:t>
                        </m:r>
                        <m:r>
                          <a:rPr lang="en-US" altLang="zh-CN" b="0" i="1" smtClean="0">
                            <a:latin typeface="Cambria Math" panose="02040503050406030204" pitchFamily="18" charset="0"/>
                            <a:ea typeface="宋体" panose="02010600030101010101" pitchFamily="2" charset="-122"/>
                            <a:cs typeface="Times New Roman" panose="02020603050405020304" pitchFamily="18" charset="0"/>
                          </a:rPr>
                          <m:t>(</m:t>
                        </m:r>
                        <m:r>
                          <a:rPr lang="en-US" altLang="zh-CN" b="0" i="1" smtClean="0">
                            <a:latin typeface="Cambria Math" panose="02040503050406030204" pitchFamily="18" charset="0"/>
                            <a:ea typeface="宋体" panose="02010600030101010101" pitchFamily="2" charset="-122"/>
                            <a:cs typeface="Times New Roman" panose="02020603050405020304" pitchFamily="18" charset="0"/>
                          </a:rPr>
                          <m:t>𝑠</m:t>
                        </m:r>
                        <m:r>
                          <a:rPr lang="en-US" altLang="zh-CN" b="0" i="1" smtClean="0">
                            <a:latin typeface="Cambria Math" panose="02040503050406030204" pitchFamily="18" charset="0"/>
                            <a:ea typeface="宋体" panose="02010600030101010101" pitchFamily="2" charset="-122"/>
                            <a:cs typeface="Times New Roman" panose="02020603050405020304" pitchFamily="18" charset="0"/>
                          </a:rPr>
                          <m:t>)</m:t>
                        </m:r>
                      </m:num>
                      <m:den>
                        <m:r>
                          <a:rPr lang="en-US" altLang="zh-CN" b="0" i="1" smtClean="0">
                            <a:latin typeface="Cambria Math" panose="02040503050406030204" pitchFamily="18" charset="0"/>
                            <a:ea typeface="宋体" panose="02010600030101010101" pitchFamily="2" charset="-122"/>
                            <a:cs typeface="Times New Roman" panose="02020603050405020304" pitchFamily="18" charset="0"/>
                          </a:rPr>
                          <m:t>𝑈</m:t>
                        </m:r>
                        <m:r>
                          <a:rPr lang="en-US" altLang="zh-CN" b="0" i="1" smtClean="0">
                            <a:latin typeface="Cambria Math" panose="02040503050406030204" pitchFamily="18" charset="0"/>
                            <a:ea typeface="宋体" panose="02010600030101010101" pitchFamily="2" charset="-122"/>
                            <a:cs typeface="Times New Roman" panose="02020603050405020304" pitchFamily="18" charset="0"/>
                          </a:rPr>
                          <m:t>(</m:t>
                        </m:r>
                        <m:r>
                          <a:rPr lang="en-US" altLang="zh-CN" b="0" i="1" smtClean="0">
                            <a:latin typeface="Cambria Math" panose="02040503050406030204" pitchFamily="18" charset="0"/>
                            <a:ea typeface="宋体" panose="02010600030101010101" pitchFamily="2" charset="-122"/>
                            <a:cs typeface="Times New Roman" panose="02020603050405020304" pitchFamily="18" charset="0"/>
                          </a:rPr>
                          <m:t>𝑠</m:t>
                        </m:r>
                        <m:r>
                          <a:rPr lang="en-US" altLang="zh-CN" b="0" i="1" smtClean="0">
                            <a:latin typeface="Cambria Math" panose="02040503050406030204" pitchFamily="18" charset="0"/>
                            <a:ea typeface="宋体" panose="02010600030101010101" pitchFamily="2" charset="-122"/>
                            <a:cs typeface="Times New Roman" panose="02020603050405020304" pitchFamily="18" charset="0"/>
                          </a:rPr>
                          <m:t>)</m:t>
                        </m:r>
                      </m:den>
                    </m:f>
                  </m:oMath>
                </a14:m>
                <a:endParaRPr lang="en-US" altLang="zh-CN" dirty="0"/>
              </a:p>
              <a:p>
                <a:r>
                  <a:rPr lang="zh-CN" altLang="en-US" dirty="0"/>
                  <a:t>进行替换后得到</a:t>
                </a:r>
                <a:endParaRPr lang="en-US" altLang="zh-CN" dirty="0"/>
              </a:p>
              <a:p>
                <a14:m>
                  <m:oMath xmlns:m="http://schemas.openxmlformats.org/officeDocument/2006/math">
                    <m:r>
                      <a:rPr lang="en-US" altLang="zh-CN" i="1">
                        <a:latin typeface="Cambria Math" panose="02040503050406030204" pitchFamily="18" charset="0"/>
                        <a:ea typeface="宋体" panose="02010600030101010101" pitchFamily="2" charset="-122"/>
                        <a:cs typeface="Times New Roman" panose="02020603050405020304" pitchFamily="18" charset="0"/>
                      </a:rPr>
                      <m:t>𝐺</m:t>
                    </m:r>
                    <m:d>
                      <m:dPr>
                        <m:ctrlPr>
                          <a:rPr lang="en-US" altLang="zh-CN" i="1">
                            <a:latin typeface="Cambria Math" panose="02040503050406030204" pitchFamily="18" charset="0"/>
                            <a:ea typeface="宋体" panose="02010600030101010101" pitchFamily="2" charset="-122"/>
                            <a:cs typeface="Times New Roman" panose="02020603050405020304" pitchFamily="18" charset="0"/>
                          </a:rPr>
                        </m:ctrlPr>
                      </m:dPr>
                      <m:e>
                        <m:r>
                          <a:rPr lang="en-US" altLang="zh-CN" b="0" i="1" smtClean="0">
                            <a:latin typeface="Cambria Math" panose="02040503050406030204" pitchFamily="18" charset="0"/>
                            <a:ea typeface="宋体" panose="02010600030101010101" pitchFamily="2" charset="-122"/>
                            <a:cs typeface="Times New Roman" panose="02020603050405020304" pitchFamily="18" charset="0"/>
                          </a:rPr>
                          <m:t>𝑧</m:t>
                        </m:r>
                      </m:e>
                    </m:d>
                    <m:r>
                      <a:rPr lang="en-US" altLang="zh-CN" i="1">
                        <a:latin typeface="Cambria Math" panose="02040503050406030204" pitchFamily="18" charset="0"/>
                        <a:ea typeface="宋体" panose="02010600030101010101" pitchFamily="2" charset="-122"/>
                        <a:cs typeface="Times New Roman" panose="02020603050405020304" pitchFamily="18" charset="0"/>
                      </a:rPr>
                      <m:t>=</m:t>
                    </m:r>
                    <m:f>
                      <m:fPr>
                        <m:ctrlPr>
                          <a:rPr lang="en-US" altLang="zh-CN" i="1">
                            <a:latin typeface="Cambria Math" panose="02040503050406030204" pitchFamily="18" charset="0"/>
                            <a:ea typeface="宋体" panose="02010600030101010101" pitchFamily="2" charset="-122"/>
                            <a:cs typeface="Times New Roman" panose="02020603050405020304" pitchFamily="18" charset="0"/>
                          </a:rPr>
                        </m:ctrlPr>
                      </m:fPr>
                      <m:num>
                        <m:f>
                          <m:fPr>
                            <m:ctrlPr>
                              <a:rPr lang="en-US" altLang="zh-CN" i="1">
                                <a:latin typeface="Cambria Math" panose="02040503050406030204" pitchFamily="18" charset="0"/>
                              </a:rPr>
                            </m:ctrlPr>
                          </m:fPr>
                          <m:num>
                            <m:r>
                              <a:rPr lang="en-US" altLang="zh-CN" i="1">
                                <a:latin typeface="Cambria Math" panose="02040503050406030204" pitchFamily="18" charset="0"/>
                              </a:rPr>
                              <m:t>2</m:t>
                            </m:r>
                          </m:num>
                          <m:den>
                            <m:r>
                              <a:rPr lang="en-US" altLang="zh-CN" i="1">
                                <a:latin typeface="Cambria Math" panose="02040503050406030204" pitchFamily="18" charset="0"/>
                              </a:rPr>
                              <m:t>𝑇</m:t>
                            </m:r>
                          </m:den>
                        </m:f>
                        <m:f>
                          <m:fPr>
                            <m:ctrlPr>
                              <a:rPr lang="en-US" altLang="zh-CN" i="1">
                                <a:latin typeface="Cambria Math" panose="02040503050406030204" pitchFamily="18" charset="0"/>
                              </a:rPr>
                            </m:ctrlPr>
                          </m:fPr>
                          <m:num>
                            <m:r>
                              <a:rPr lang="en-US" altLang="zh-CN" i="1">
                                <a:latin typeface="Cambria Math" panose="02040503050406030204" pitchFamily="18" charset="0"/>
                              </a:rPr>
                              <m:t>(</m:t>
                            </m:r>
                            <m:r>
                              <a:rPr lang="en-US" altLang="zh-CN" i="1">
                                <a:latin typeface="Cambria Math" panose="02040503050406030204" pitchFamily="18" charset="0"/>
                              </a:rPr>
                              <m:t>𝑧</m:t>
                            </m:r>
                            <m:r>
                              <a:rPr lang="en-US" altLang="zh-CN" i="1">
                                <a:latin typeface="Cambria Math" panose="02040503050406030204" pitchFamily="18" charset="0"/>
                              </a:rPr>
                              <m:t>−1)</m:t>
                            </m:r>
                          </m:num>
                          <m:den>
                            <m:r>
                              <a:rPr lang="en-US" altLang="zh-CN" i="1">
                                <a:latin typeface="Cambria Math" panose="02040503050406030204" pitchFamily="18" charset="0"/>
                              </a:rPr>
                              <m:t>(</m:t>
                            </m:r>
                            <m:r>
                              <a:rPr lang="en-US" altLang="zh-CN" i="1">
                                <a:latin typeface="Cambria Math" panose="02040503050406030204" pitchFamily="18" charset="0"/>
                              </a:rPr>
                              <m:t>𝑧</m:t>
                            </m:r>
                            <m:r>
                              <a:rPr lang="en-US" altLang="zh-CN" i="1">
                                <a:latin typeface="Cambria Math" panose="02040503050406030204" pitchFamily="18" charset="0"/>
                              </a:rPr>
                              <m:t>+1)</m:t>
                            </m:r>
                          </m:den>
                        </m:f>
                      </m:num>
                      <m:den>
                        <m:sSup>
                          <m:sSupPr>
                            <m:ctrlPr>
                              <a:rPr lang="en-US" altLang="zh-CN" i="1">
                                <a:latin typeface="Cambria Math" panose="02040503050406030204" pitchFamily="18" charset="0"/>
                                <a:ea typeface="宋体" panose="02010600030101010101" pitchFamily="2" charset="-122"/>
                                <a:cs typeface="Times New Roman" panose="02020603050405020304" pitchFamily="18" charset="0"/>
                              </a:rPr>
                            </m:ctrlPr>
                          </m:sSupPr>
                          <m:e>
                            <m:d>
                              <m:dPr>
                                <m:ctrlPr>
                                  <a:rPr lang="en-US" altLang="zh-CN" i="1" smtClean="0">
                                    <a:latin typeface="Cambria Math" panose="02040503050406030204" pitchFamily="18" charset="0"/>
                                    <a:ea typeface="宋体" panose="02010600030101010101" pitchFamily="2" charset="-122"/>
                                    <a:cs typeface="Times New Roman" panose="02020603050405020304" pitchFamily="18" charset="0"/>
                                  </a:rPr>
                                </m:ctrlPr>
                              </m:dPr>
                              <m:e>
                                <m:f>
                                  <m:fPr>
                                    <m:ctrlPr>
                                      <a:rPr lang="en-US" altLang="zh-CN" i="1">
                                        <a:latin typeface="Cambria Math" panose="02040503050406030204" pitchFamily="18" charset="0"/>
                                      </a:rPr>
                                    </m:ctrlPr>
                                  </m:fPr>
                                  <m:num>
                                    <m:r>
                                      <a:rPr lang="en-US" altLang="zh-CN" i="1">
                                        <a:latin typeface="Cambria Math" panose="02040503050406030204" pitchFamily="18" charset="0"/>
                                      </a:rPr>
                                      <m:t>2</m:t>
                                    </m:r>
                                  </m:num>
                                  <m:den>
                                    <m:r>
                                      <a:rPr lang="en-US" altLang="zh-CN" i="1">
                                        <a:latin typeface="Cambria Math" panose="02040503050406030204" pitchFamily="18" charset="0"/>
                                      </a:rPr>
                                      <m:t>𝑇</m:t>
                                    </m:r>
                                  </m:den>
                                </m:f>
                                <m:f>
                                  <m:fPr>
                                    <m:ctrlPr>
                                      <a:rPr lang="en-US" altLang="zh-CN" i="1">
                                        <a:latin typeface="Cambria Math" panose="02040503050406030204" pitchFamily="18" charset="0"/>
                                      </a:rPr>
                                    </m:ctrlPr>
                                  </m:fPr>
                                  <m:num>
                                    <m:r>
                                      <a:rPr lang="en-US" altLang="zh-CN" i="1">
                                        <a:latin typeface="Cambria Math" panose="02040503050406030204" pitchFamily="18" charset="0"/>
                                      </a:rPr>
                                      <m:t>(</m:t>
                                    </m:r>
                                    <m:r>
                                      <a:rPr lang="en-US" altLang="zh-CN" i="1">
                                        <a:latin typeface="Cambria Math" panose="02040503050406030204" pitchFamily="18" charset="0"/>
                                      </a:rPr>
                                      <m:t>𝑧</m:t>
                                    </m:r>
                                    <m:r>
                                      <a:rPr lang="en-US" altLang="zh-CN" i="1">
                                        <a:latin typeface="Cambria Math" panose="02040503050406030204" pitchFamily="18" charset="0"/>
                                      </a:rPr>
                                      <m:t>−1)</m:t>
                                    </m:r>
                                  </m:num>
                                  <m:den>
                                    <m:r>
                                      <a:rPr lang="en-US" altLang="zh-CN" i="1">
                                        <a:latin typeface="Cambria Math" panose="02040503050406030204" pitchFamily="18" charset="0"/>
                                      </a:rPr>
                                      <m:t>(</m:t>
                                    </m:r>
                                    <m:r>
                                      <a:rPr lang="en-US" altLang="zh-CN" i="1">
                                        <a:latin typeface="Cambria Math" panose="02040503050406030204" pitchFamily="18" charset="0"/>
                                      </a:rPr>
                                      <m:t>𝑧</m:t>
                                    </m:r>
                                    <m:r>
                                      <a:rPr lang="en-US" altLang="zh-CN" i="1">
                                        <a:latin typeface="Cambria Math" panose="02040503050406030204" pitchFamily="18" charset="0"/>
                                      </a:rPr>
                                      <m:t>+1)</m:t>
                                    </m:r>
                                  </m:den>
                                </m:f>
                                <m:r>
                                  <a:rPr lang="en-US" altLang="zh-CN" i="1">
                                    <a:latin typeface="Cambria Math" panose="02040503050406030204" pitchFamily="18" charset="0"/>
                                    <a:ea typeface="宋体" panose="02010600030101010101" pitchFamily="2" charset="-122"/>
                                    <a:cs typeface="Times New Roman" panose="02020603050405020304" pitchFamily="18" charset="0"/>
                                  </a:rPr>
                                  <m:t>+1</m:t>
                                </m:r>
                              </m:e>
                            </m:d>
                          </m:e>
                          <m:sup>
                            <m:r>
                              <a:rPr lang="en-US" altLang="zh-CN" i="1">
                                <a:latin typeface="Cambria Math" panose="02040503050406030204" pitchFamily="18" charset="0"/>
                                <a:ea typeface="宋体" panose="02010600030101010101" pitchFamily="2" charset="-122"/>
                                <a:cs typeface="Times New Roman" panose="02020603050405020304" pitchFamily="18" charset="0"/>
                              </a:rPr>
                              <m:t>2</m:t>
                            </m:r>
                          </m:sup>
                        </m:sSup>
                      </m:den>
                    </m:f>
                    <m:r>
                      <a:rPr lang="en-US" altLang="zh-CN" i="1">
                        <a:latin typeface="Cambria Math" panose="02040503050406030204" pitchFamily="18" charset="0"/>
                        <a:ea typeface="宋体" panose="02010600030101010101" pitchFamily="2" charset="-122"/>
                        <a:cs typeface="Times New Roman" panose="02020603050405020304" pitchFamily="18" charset="0"/>
                      </a:rPr>
                      <m:t>=</m:t>
                    </m:r>
                    <m:f>
                      <m:fPr>
                        <m:ctrlPr>
                          <a:rPr lang="en-US" altLang="zh-CN" i="1" smtClean="0">
                            <a:latin typeface="Cambria Math" panose="02040503050406030204" pitchFamily="18" charset="0"/>
                            <a:ea typeface="宋体" panose="02010600030101010101" pitchFamily="2" charset="-122"/>
                            <a:cs typeface="Times New Roman" panose="02020603050405020304" pitchFamily="18" charset="0"/>
                          </a:rPr>
                        </m:ctrlPr>
                      </m:fPr>
                      <m:num>
                        <m:r>
                          <a:rPr lang="en-US" altLang="zh-CN" b="0" i="1" smtClean="0">
                            <a:latin typeface="Cambria Math" panose="02040503050406030204" pitchFamily="18" charset="0"/>
                            <a:ea typeface="宋体" panose="02010600030101010101" pitchFamily="2" charset="-122"/>
                            <a:cs typeface="Times New Roman" panose="02020603050405020304" pitchFamily="18" charset="0"/>
                          </a:rPr>
                          <m:t>2</m:t>
                        </m:r>
                        <m:r>
                          <a:rPr lang="en-US" altLang="zh-CN" b="0" i="1" smtClean="0">
                            <a:latin typeface="Cambria Math" panose="02040503050406030204" pitchFamily="18" charset="0"/>
                            <a:ea typeface="宋体" panose="02010600030101010101" pitchFamily="2" charset="-122"/>
                            <a:cs typeface="Times New Roman" panose="02020603050405020304" pitchFamily="18" charset="0"/>
                          </a:rPr>
                          <m:t>𝑇</m:t>
                        </m:r>
                        <m:d>
                          <m:dPr>
                            <m:ctrlPr>
                              <a:rPr lang="en-US" altLang="zh-CN" b="0" i="1" smtClean="0">
                                <a:latin typeface="Cambria Math" panose="02040503050406030204" pitchFamily="18" charset="0"/>
                                <a:ea typeface="宋体" panose="02010600030101010101" pitchFamily="2" charset="-122"/>
                                <a:cs typeface="Times New Roman" panose="02020603050405020304" pitchFamily="18" charset="0"/>
                              </a:rPr>
                            </m:ctrlPr>
                          </m:dPr>
                          <m:e>
                            <m:sSup>
                              <m:sSupPr>
                                <m:ctrlPr>
                                  <a:rPr lang="en-US" altLang="zh-CN" b="0" i="1" smtClean="0">
                                    <a:latin typeface="Cambria Math" panose="02040503050406030204" pitchFamily="18" charset="0"/>
                                    <a:ea typeface="宋体" panose="02010600030101010101" pitchFamily="2" charset="-122"/>
                                    <a:cs typeface="Times New Roman" panose="02020603050405020304" pitchFamily="18" charset="0"/>
                                  </a:rPr>
                                </m:ctrlPr>
                              </m:sSupPr>
                              <m:e>
                                <m:r>
                                  <a:rPr lang="en-US" altLang="zh-CN" b="0" i="1" smtClean="0">
                                    <a:latin typeface="Cambria Math" panose="02040503050406030204" pitchFamily="18" charset="0"/>
                                    <a:ea typeface="宋体" panose="02010600030101010101" pitchFamily="2" charset="-122"/>
                                    <a:cs typeface="Times New Roman" panose="02020603050405020304" pitchFamily="18" charset="0"/>
                                  </a:rPr>
                                  <m:t>𝑧</m:t>
                                </m:r>
                              </m:e>
                              <m:sup>
                                <m:r>
                                  <a:rPr lang="en-US" altLang="zh-CN" b="0" i="1" smtClean="0">
                                    <a:latin typeface="Cambria Math" panose="02040503050406030204" pitchFamily="18" charset="0"/>
                                    <a:ea typeface="宋体" panose="02010600030101010101" pitchFamily="2" charset="-122"/>
                                    <a:cs typeface="Times New Roman" panose="02020603050405020304" pitchFamily="18" charset="0"/>
                                  </a:rPr>
                                  <m:t>2</m:t>
                                </m:r>
                              </m:sup>
                            </m:sSup>
                            <m:r>
                              <a:rPr lang="en-US" altLang="zh-CN" b="0" i="1" smtClean="0">
                                <a:latin typeface="Cambria Math" panose="02040503050406030204" pitchFamily="18" charset="0"/>
                                <a:ea typeface="宋体" panose="02010600030101010101" pitchFamily="2" charset="-122"/>
                                <a:cs typeface="Times New Roman" panose="02020603050405020304" pitchFamily="18" charset="0"/>
                              </a:rPr>
                              <m:t>−1</m:t>
                            </m:r>
                          </m:e>
                        </m:d>
                      </m:num>
                      <m:den>
                        <m:sSup>
                          <m:sSupPr>
                            <m:ctrlPr>
                              <a:rPr lang="en-US" altLang="zh-CN" i="1" smtClean="0">
                                <a:latin typeface="Cambria Math" panose="02040503050406030204" pitchFamily="18" charset="0"/>
                                <a:ea typeface="宋体" panose="02010600030101010101" pitchFamily="2" charset="-122"/>
                                <a:cs typeface="Times New Roman" panose="02020603050405020304" pitchFamily="18" charset="0"/>
                              </a:rPr>
                            </m:ctrlPr>
                          </m:sSupPr>
                          <m:e>
                            <m:d>
                              <m:dPr>
                                <m:begChr m:val="["/>
                                <m:endChr m:val="]"/>
                                <m:ctrlPr>
                                  <a:rPr lang="en-US" altLang="zh-CN" i="1" smtClean="0">
                                    <a:latin typeface="Cambria Math" panose="02040503050406030204" pitchFamily="18" charset="0"/>
                                    <a:ea typeface="宋体" panose="02010600030101010101" pitchFamily="2" charset="-122"/>
                                    <a:cs typeface="Times New Roman" panose="02020603050405020304" pitchFamily="18" charset="0"/>
                                  </a:rPr>
                                </m:ctrlPr>
                              </m:dPr>
                              <m:e>
                                <m:d>
                                  <m:dPr>
                                    <m:ctrlPr>
                                      <a:rPr lang="en-US" altLang="zh-CN" i="1" smtClean="0">
                                        <a:latin typeface="Cambria Math" panose="02040503050406030204" pitchFamily="18" charset="0"/>
                                        <a:ea typeface="宋体" panose="02010600030101010101" pitchFamily="2" charset="-122"/>
                                        <a:cs typeface="Times New Roman" panose="02020603050405020304" pitchFamily="18" charset="0"/>
                                      </a:rPr>
                                    </m:ctrlPr>
                                  </m:dPr>
                                  <m:e>
                                    <m:r>
                                      <a:rPr lang="en-US" altLang="zh-CN" b="0" i="1" smtClean="0">
                                        <a:latin typeface="Cambria Math" panose="02040503050406030204" pitchFamily="18" charset="0"/>
                                        <a:ea typeface="宋体" panose="02010600030101010101" pitchFamily="2" charset="-122"/>
                                        <a:cs typeface="Times New Roman" panose="02020603050405020304" pitchFamily="18" charset="0"/>
                                      </a:rPr>
                                      <m:t>2+</m:t>
                                    </m:r>
                                    <m:r>
                                      <a:rPr lang="en-US" altLang="zh-CN" b="0" i="1" smtClean="0">
                                        <a:latin typeface="Cambria Math" panose="02040503050406030204" pitchFamily="18" charset="0"/>
                                        <a:ea typeface="宋体" panose="02010600030101010101" pitchFamily="2" charset="-122"/>
                                        <a:cs typeface="Times New Roman" panose="02020603050405020304" pitchFamily="18" charset="0"/>
                                      </a:rPr>
                                      <m:t>𝑇</m:t>
                                    </m:r>
                                  </m:e>
                                </m:d>
                                <m:r>
                                  <a:rPr lang="en-US" altLang="zh-CN" b="0" i="1" smtClean="0">
                                    <a:latin typeface="Cambria Math" panose="02040503050406030204" pitchFamily="18" charset="0"/>
                                    <a:ea typeface="宋体" panose="02010600030101010101" pitchFamily="2" charset="-122"/>
                                    <a:cs typeface="Times New Roman" panose="02020603050405020304" pitchFamily="18" charset="0"/>
                                  </a:rPr>
                                  <m:t>𝑧</m:t>
                                </m:r>
                                <m:r>
                                  <a:rPr lang="en-US" altLang="zh-CN" b="0" i="1" smtClean="0">
                                    <a:latin typeface="Cambria Math" panose="02040503050406030204" pitchFamily="18" charset="0"/>
                                    <a:ea typeface="宋体" panose="02010600030101010101" pitchFamily="2" charset="-122"/>
                                    <a:cs typeface="Times New Roman" panose="02020603050405020304" pitchFamily="18" charset="0"/>
                                  </a:rPr>
                                  <m:t>−(2−</m:t>
                                </m:r>
                                <m:r>
                                  <a:rPr lang="en-US" altLang="zh-CN" b="0" i="1" smtClean="0">
                                    <a:latin typeface="Cambria Math" panose="02040503050406030204" pitchFamily="18" charset="0"/>
                                    <a:ea typeface="宋体" panose="02010600030101010101" pitchFamily="2" charset="-122"/>
                                    <a:cs typeface="Times New Roman" panose="02020603050405020304" pitchFamily="18" charset="0"/>
                                  </a:rPr>
                                  <m:t>𝑇</m:t>
                                </m:r>
                                <m:r>
                                  <a:rPr lang="en-US" altLang="zh-CN" b="0" i="1" smtClean="0">
                                    <a:latin typeface="Cambria Math" panose="02040503050406030204" pitchFamily="18" charset="0"/>
                                    <a:ea typeface="宋体" panose="02010600030101010101" pitchFamily="2" charset="-122"/>
                                    <a:cs typeface="Times New Roman" panose="02020603050405020304" pitchFamily="18" charset="0"/>
                                  </a:rPr>
                                  <m:t>)</m:t>
                                </m:r>
                              </m:e>
                            </m:d>
                          </m:e>
                          <m:sup>
                            <m:r>
                              <a:rPr lang="en-US" altLang="zh-CN" b="0" i="1" smtClean="0">
                                <a:latin typeface="Cambria Math" panose="02040503050406030204" pitchFamily="18" charset="0"/>
                                <a:ea typeface="宋体" panose="02010600030101010101" pitchFamily="2" charset="-122"/>
                                <a:cs typeface="Times New Roman" panose="02020603050405020304" pitchFamily="18" charset="0"/>
                              </a:rPr>
                              <m:t>2</m:t>
                            </m:r>
                          </m:sup>
                        </m:sSup>
                      </m:den>
                    </m:f>
                  </m:oMath>
                </a14:m>
                <a:endParaRPr lang="en-US" altLang="zh-CN" dirty="0">
                  <a:ea typeface="宋体" panose="02010600030101010101" pitchFamily="2" charset="-122"/>
                  <a:cs typeface="Times New Roman" panose="02020603050405020304" pitchFamily="18" charset="0"/>
                </a:endParaRPr>
              </a:p>
              <a:p>
                <a:pPr marL="0" indent="0">
                  <a:buNone/>
                </a:pPr>
                <a:r>
                  <a:rPr lang="en-US" altLang="zh-CN" dirty="0"/>
                  <a:t>=</a:t>
                </a:r>
                <a14:m>
                  <m:oMath xmlns:m="http://schemas.openxmlformats.org/officeDocument/2006/math">
                    <m:f>
                      <m:fPr>
                        <m:ctrlPr>
                          <a:rPr lang="en-US" altLang="zh-CN" i="1">
                            <a:latin typeface="Cambria Math" panose="02040503050406030204" pitchFamily="18" charset="0"/>
                            <a:ea typeface="宋体" panose="02010600030101010101" pitchFamily="2" charset="-122"/>
                            <a:cs typeface="Times New Roman" panose="02020603050405020304" pitchFamily="18" charset="0"/>
                          </a:rPr>
                        </m:ctrlPr>
                      </m:fPr>
                      <m:num>
                        <m:f>
                          <m:fPr>
                            <m:ctrlPr>
                              <a:rPr lang="en-US" altLang="zh-CN" i="1">
                                <a:latin typeface="Cambria Math" panose="02040503050406030204" pitchFamily="18" charset="0"/>
                              </a:rPr>
                            </m:ctrlPr>
                          </m:fPr>
                          <m:num>
                            <m:r>
                              <a:rPr lang="en-US" altLang="zh-CN" i="1">
                                <a:latin typeface="Cambria Math" panose="02040503050406030204" pitchFamily="18" charset="0"/>
                              </a:rPr>
                              <m:t>2</m:t>
                            </m:r>
                            <m:r>
                              <a:rPr lang="en-US" altLang="zh-CN" b="0" i="1" smtClean="0">
                                <a:latin typeface="Cambria Math" panose="02040503050406030204" pitchFamily="18" charset="0"/>
                              </a:rPr>
                              <m:t>𝑇</m:t>
                            </m:r>
                          </m:num>
                          <m:den>
                            <m:sSup>
                              <m:sSupPr>
                                <m:ctrlPr>
                                  <a:rPr lang="en-US" altLang="zh-CN" i="1" smtClean="0">
                                    <a:latin typeface="Cambria Math" panose="02040503050406030204" pitchFamily="18" charset="0"/>
                                  </a:rPr>
                                </m:ctrlPr>
                              </m:sSupPr>
                              <m:e>
                                <m:d>
                                  <m:dPr>
                                    <m:ctrlPr>
                                      <a:rPr lang="en-US" altLang="zh-CN" i="1">
                                        <a:latin typeface="Cambria Math" panose="02040503050406030204" pitchFamily="18" charset="0"/>
                                      </a:rPr>
                                    </m:ctrlPr>
                                  </m:dPr>
                                  <m:e>
                                    <m:r>
                                      <a:rPr lang="en-US" altLang="zh-CN" i="1">
                                        <a:latin typeface="Cambria Math" panose="02040503050406030204" pitchFamily="18" charset="0"/>
                                      </a:rPr>
                                      <m:t>2+</m:t>
                                    </m:r>
                                    <m:r>
                                      <a:rPr lang="en-US" altLang="zh-CN" i="1">
                                        <a:latin typeface="Cambria Math" panose="02040503050406030204" pitchFamily="18" charset="0"/>
                                      </a:rPr>
                                      <m:t>𝑇</m:t>
                                    </m:r>
                                  </m:e>
                                </m:d>
                              </m:e>
                              <m:sup>
                                <m:r>
                                  <a:rPr lang="en-US" altLang="zh-CN" b="0" i="1" smtClean="0">
                                    <a:latin typeface="Cambria Math" panose="02040503050406030204" pitchFamily="18" charset="0"/>
                                  </a:rPr>
                                  <m:t>2</m:t>
                                </m:r>
                              </m:sup>
                            </m:sSup>
                          </m:den>
                        </m:f>
                        <m:d>
                          <m:dPr>
                            <m:ctrlPr>
                              <a:rPr lang="en-US" altLang="zh-CN" i="1" smtClean="0">
                                <a:latin typeface="Cambria Math" panose="02040503050406030204" pitchFamily="18" charset="0"/>
                              </a:rPr>
                            </m:ctrlPr>
                          </m:dPr>
                          <m:e>
                            <m:sSup>
                              <m:sSupPr>
                                <m:ctrlPr>
                                  <a:rPr lang="en-US" altLang="zh-CN" i="1">
                                    <a:latin typeface="Cambria Math" panose="02040503050406030204" pitchFamily="18" charset="0"/>
                                    <a:ea typeface="宋体" panose="02010600030101010101" pitchFamily="2" charset="-122"/>
                                    <a:cs typeface="Times New Roman" panose="02020603050405020304" pitchFamily="18" charset="0"/>
                                  </a:rPr>
                                </m:ctrlPr>
                              </m:sSupPr>
                              <m:e>
                                <m:r>
                                  <a:rPr lang="en-US" altLang="zh-CN" i="1">
                                    <a:latin typeface="Cambria Math" panose="02040503050406030204" pitchFamily="18" charset="0"/>
                                    <a:ea typeface="宋体" panose="02010600030101010101" pitchFamily="2" charset="-122"/>
                                    <a:cs typeface="Times New Roman" panose="02020603050405020304" pitchFamily="18" charset="0"/>
                                  </a:rPr>
                                  <m:t>𝑧</m:t>
                                </m:r>
                              </m:e>
                              <m:sup>
                                <m:r>
                                  <a:rPr lang="en-US" altLang="zh-CN" i="1">
                                    <a:latin typeface="Cambria Math" panose="02040503050406030204" pitchFamily="18" charset="0"/>
                                    <a:ea typeface="宋体" panose="02010600030101010101" pitchFamily="2" charset="-122"/>
                                    <a:cs typeface="Times New Roman" panose="02020603050405020304" pitchFamily="18" charset="0"/>
                                  </a:rPr>
                                  <m:t>2</m:t>
                                </m:r>
                              </m:sup>
                            </m:sSup>
                            <m:r>
                              <a:rPr lang="en-US" altLang="zh-CN" i="1">
                                <a:latin typeface="Cambria Math" panose="02040503050406030204" pitchFamily="18" charset="0"/>
                                <a:ea typeface="宋体" panose="02010600030101010101" pitchFamily="2" charset="-122"/>
                                <a:cs typeface="Times New Roman" panose="02020603050405020304" pitchFamily="18" charset="0"/>
                              </a:rPr>
                              <m:t>−1</m:t>
                            </m:r>
                          </m:e>
                        </m:d>
                      </m:num>
                      <m:den>
                        <m:sSup>
                          <m:sSupPr>
                            <m:ctrlPr>
                              <a:rPr lang="en-US" altLang="zh-CN" i="1">
                                <a:latin typeface="Cambria Math" panose="02040503050406030204" pitchFamily="18" charset="0"/>
                                <a:ea typeface="宋体" panose="02010600030101010101" pitchFamily="2" charset="-122"/>
                                <a:cs typeface="Times New Roman" panose="02020603050405020304" pitchFamily="18" charset="0"/>
                              </a:rPr>
                            </m:ctrlPr>
                          </m:sSupPr>
                          <m:e>
                            <m:d>
                              <m:dPr>
                                <m:ctrlPr>
                                  <a:rPr lang="en-US" altLang="zh-CN" i="1">
                                    <a:latin typeface="Cambria Math" panose="02040503050406030204" pitchFamily="18" charset="0"/>
                                    <a:ea typeface="宋体" panose="02010600030101010101" pitchFamily="2" charset="-122"/>
                                    <a:cs typeface="Times New Roman" panose="02020603050405020304" pitchFamily="18" charset="0"/>
                                  </a:rPr>
                                </m:ctrlPr>
                              </m:dPr>
                              <m:e>
                                <m:r>
                                  <a:rPr lang="en-US" altLang="zh-CN" b="0" i="1" smtClean="0">
                                    <a:latin typeface="Cambria Math" panose="02040503050406030204" pitchFamily="18" charset="0"/>
                                    <a:ea typeface="宋体" panose="02010600030101010101" pitchFamily="2" charset="-122"/>
                                    <a:cs typeface="Times New Roman" panose="02020603050405020304" pitchFamily="18" charset="0"/>
                                  </a:rPr>
                                  <m:t>𝑧</m:t>
                                </m:r>
                                <m:r>
                                  <a:rPr lang="en-US" altLang="zh-CN" b="0" i="1" smtClean="0">
                                    <a:latin typeface="Cambria Math" panose="02040503050406030204" pitchFamily="18" charset="0"/>
                                    <a:ea typeface="宋体" panose="02010600030101010101" pitchFamily="2" charset="-122"/>
                                    <a:cs typeface="Times New Roman" panose="02020603050405020304" pitchFamily="18" charset="0"/>
                                  </a:rPr>
                                  <m:t>−</m:t>
                                </m:r>
                                <m:d>
                                  <m:dPr>
                                    <m:ctrlPr>
                                      <a:rPr lang="en-US" altLang="zh-CN" b="0" i="1" smtClean="0">
                                        <a:latin typeface="Cambria Math" panose="02040503050406030204" pitchFamily="18" charset="0"/>
                                        <a:ea typeface="宋体" panose="02010600030101010101" pitchFamily="2" charset="-122"/>
                                        <a:cs typeface="Times New Roman" panose="02020603050405020304" pitchFamily="18" charset="0"/>
                                      </a:rPr>
                                    </m:ctrlPr>
                                  </m:dPr>
                                  <m:e>
                                    <m:f>
                                      <m:fPr>
                                        <m:ctrlPr>
                                          <a:rPr lang="en-US" altLang="zh-CN" b="0" i="1" smtClean="0">
                                            <a:latin typeface="Cambria Math" panose="02040503050406030204" pitchFamily="18" charset="0"/>
                                            <a:ea typeface="宋体" panose="02010600030101010101" pitchFamily="2" charset="-122"/>
                                            <a:cs typeface="Times New Roman" panose="02020603050405020304" pitchFamily="18" charset="0"/>
                                          </a:rPr>
                                        </m:ctrlPr>
                                      </m:fPr>
                                      <m:num>
                                        <m:r>
                                          <a:rPr lang="en-US" altLang="zh-CN" b="0" i="1" smtClean="0">
                                            <a:latin typeface="Cambria Math" panose="02040503050406030204" pitchFamily="18" charset="0"/>
                                            <a:ea typeface="宋体" panose="02010600030101010101" pitchFamily="2" charset="-122"/>
                                            <a:cs typeface="Times New Roman" panose="02020603050405020304" pitchFamily="18" charset="0"/>
                                          </a:rPr>
                                          <m:t>2−</m:t>
                                        </m:r>
                                        <m:r>
                                          <a:rPr lang="en-US" altLang="zh-CN" b="0" i="1" smtClean="0">
                                            <a:latin typeface="Cambria Math" panose="02040503050406030204" pitchFamily="18" charset="0"/>
                                            <a:ea typeface="宋体" panose="02010600030101010101" pitchFamily="2" charset="-122"/>
                                            <a:cs typeface="Times New Roman" panose="02020603050405020304" pitchFamily="18" charset="0"/>
                                          </a:rPr>
                                          <m:t>𝑇</m:t>
                                        </m:r>
                                      </m:num>
                                      <m:den>
                                        <m:r>
                                          <a:rPr lang="en-US" altLang="zh-CN" b="0" i="1" smtClean="0">
                                            <a:latin typeface="Cambria Math" panose="02040503050406030204" pitchFamily="18" charset="0"/>
                                            <a:ea typeface="宋体" panose="02010600030101010101" pitchFamily="2" charset="-122"/>
                                            <a:cs typeface="Times New Roman" panose="02020603050405020304" pitchFamily="18" charset="0"/>
                                          </a:rPr>
                                          <m:t>2+</m:t>
                                        </m:r>
                                        <m:r>
                                          <a:rPr lang="en-US" altLang="zh-CN" b="0" i="1" smtClean="0">
                                            <a:latin typeface="Cambria Math" panose="02040503050406030204" pitchFamily="18" charset="0"/>
                                            <a:ea typeface="宋体" panose="02010600030101010101" pitchFamily="2" charset="-122"/>
                                            <a:cs typeface="Times New Roman" panose="02020603050405020304" pitchFamily="18" charset="0"/>
                                          </a:rPr>
                                          <m:t>𝑇</m:t>
                                        </m:r>
                                      </m:den>
                                    </m:f>
                                  </m:e>
                                </m:d>
                              </m:e>
                            </m:d>
                          </m:e>
                          <m:sup>
                            <m:r>
                              <a:rPr lang="en-US" altLang="zh-CN" i="1">
                                <a:latin typeface="Cambria Math" panose="02040503050406030204" pitchFamily="18" charset="0"/>
                                <a:ea typeface="宋体" panose="02010600030101010101" pitchFamily="2" charset="-122"/>
                                <a:cs typeface="Times New Roman" panose="02020603050405020304" pitchFamily="18" charset="0"/>
                              </a:rPr>
                              <m:t>2</m:t>
                            </m:r>
                          </m:sup>
                        </m:sSup>
                      </m:den>
                    </m:f>
                  </m:oMath>
                </a14:m>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1171575" y="1885950"/>
                <a:ext cx="7772400" cy="4814887"/>
              </a:xfrm>
              <a:blipFill>
                <a:blip r:embed="rId2"/>
                <a:stretch>
                  <a:fillRect l="-1961"/>
                </a:stretch>
              </a:blipFill>
            </p:spPr>
            <p:txBody>
              <a:bodyPr/>
              <a:lstStyle/>
              <a:p>
                <a:r>
                  <a:rPr lang="zh-CN" altLang="en-US">
                    <a:noFill/>
                  </a:rPr>
                  <a:t> </a:t>
                </a:r>
              </a:p>
            </p:txBody>
          </p:sp>
        </mc:Fallback>
      </mc:AlternateContent>
      <p:sp>
        <p:nvSpPr>
          <p:cNvPr id="4" name="灯片编号占位符 3"/>
          <p:cNvSpPr>
            <a:spLocks noGrp="1"/>
          </p:cNvSpPr>
          <p:nvPr>
            <p:ph type="sldNum" sz="quarter" idx="12"/>
          </p:nvPr>
        </p:nvSpPr>
        <p:spPr/>
        <p:txBody>
          <a:bodyPr/>
          <a:lstStyle/>
          <a:p>
            <a:pPr>
              <a:defRPr/>
            </a:pPr>
            <a:fld id="{B5E95236-D0C1-4D31-8D61-5EF5DA33B082}" type="slidenum">
              <a:rPr lang="en-US" altLang="zh-CN" smtClean="0"/>
              <a:pPr>
                <a:defRPr/>
              </a:pPr>
              <a:t>98</a:t>
            </a:fld>
            <a:endParaRPr lang="en-US" altLang="zh-CN"/>
          </a:p>
        </p:txBody>
      </p:sp>
    </p:spTree>
    <p:extLst>
      <p:ext uri="{BB962C8B-B14F-4D97-AF65-F5344CB8AC3E}">
        <p14:creationId xmlns:p14="http://schemas.microsoft.com/office/powerpoint/2010/main" val="264383951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pPr lvl="0"/>
                <a:r>
                  <a:rPr lang="zh-CN" altLang="en-US" dirty="0">
                    <a:latin typeface="Times New Roman" panose="02020603050405020304" pitchFamily="18" charset="0"/>
                    <a:ea typeface="宋体" panose="02010600030101010101" pitchFamily="2" charset="-122"/>
                    <a:cs typeface="Times New Roman" panose="02020603050405020304" pitchFamily="18" charset="0"/>
                  </a:rPr>
                  <a:t>将写成差分方程，得</a:t>
                </a:r>
                <a:endParaRPr lang="zh-CN" altLang="en-US" sz="2400" dirty="0"/>
              </a:p>
              <a:p>
                <a:pPr>
                  <a:lnSpc>
                    <a:spcPct val="150000"/>
                  </a:lnSpc>
                </a:pP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𝑘</m:t>
                        </m:r>
                      </m:sub>
                    </m:sSub>
                    <m:r>
                      <a:rPr lang="en-US" altLang="zh-CN" b="0" i="1" smtClean="0">
                        <a:latin typeface="Cambria Math" panose="02040503050406030204" pitchFamily="18" charset="0"/>
                      </a:rPr>
                      <m:t>=2</m:t>
                    </m:r>
                    <m:d>
                      <m:dPr>
                        <m:ctrlPr>
                          <a:rPr lang="en-US" altLang="zh-CN" b="0" i="1" smtClean="0">
                            <a:latin typeface="Cambria Math" panose="02040503050406030204" pitchFamily="18" charset="0"/>
                          </a:rPr>
                        </m:ctrlPr>
                      </m:dPr>
                      <m:e>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2−</m:t>
                            </m:r>
                            <m:r>
                              <a:rPr lang="en-US" altLang="zh-CN" b="0" i="1" smtClean="0">
                                <a:latin typeface="Cambria Math" panose="02040503050406030204" pitchFamily="18" charset="0"/>
                              </a:rPr>
                              <m:t>𝑇</m:t>
                            </m:r>
                          </m:num>
                          <m:den>
                            <m:r>
                              <a:rPr lang="en-US" altLang="zh-CN" b="0" i="1" smtClean="0">
                                <a:latin typeface="Cambria Math" panose="02040503050406030204" pitchFamily="18" charset="0"/>
                              </a:rPr>
                              <m:t>2+</m:t>
                            </m:r>
                            <m:r>
                              <a:rPr lang="en-US" altLang="zh-CN" b="0" i="1" smtClean="0">
                                <a:latin typeface="Cambria Math" panose="02040503050406030204" pitchFamily="18" charset="0"/>
                              </a:rPr>
                              <m:t>𝑇</m:t>
                            </m:r>
                          </m:den>
                        </m:f>
                      </m:e>
                    </m:d>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𝑘</m:t>
                        </m:r>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d>
                          <m:dPr>
                            <m:ctrlPr>
                              <a:rPr lang="en-US" altLang="zh-CN" i="1">
                                <a:latin typeface="Cambria Math" panose="02040503050406030204" pitchFamily="18" charset="0"/>
                              </a:rPr>
                            </m:ctrlPr>
                          </m:dPr>
                          <m:e>
                            <m:f>
                              <m:fPr>
                                <m:ctrlPr>
                                  <a:rPr lang="en-US" altLang="zh-CN" i="1">
                                    <a:latin typeface="Cambria Math" panose="02040503050406030204" pitchFamily="18" charset="0"/>
                                  </a:rPr>
                                </m:ctrlPr>
                              </m:fPr>
                              <m:num>
                                <m:r>
                                  <a:rPr lang="en-US" altLang="zh-CN" i="1">
                                    <a:latin typeface="Cambria Math" panose="02040503050406030204" pitchFamily="18" charset="0"/>
                                  </a:rPr>
                                  <m:t>2−</m:t>
                                </m:r>
                                <m:r>
                                  <a:rPr lang="en-US" altLang="zh-CN" i="1">
                                    <a:latin typeface="Cambria Math" panose="02040503050406030204" pitchFamily="18" charset="0"/>
                                  </a:rPr>
                                  <m:t>𝑇</m:t>
                                </m:r>
                              </m:num>
                              <m:den>
                                <m:r>
                                  <a:rPr lang="en-US" altLang="zh-CN" i="1">
                                    <a:latin typeface="Cambria Math" panose="02040503050406030204" pitchFamily="18" charset="0"/>
                                  </a:rPr>
                                  <m:t>2+</m:t>
                                </m:r>
                                <m:r>
                                  <a:rPr lang="en-US" altLang="zh-CN" i="1">
                                    <a:latin typeface="Cambria Math" panose="02040503050406030204" pitchFamily="18" charset="0"/>
                                  </a:rPr>
                                  <m:t>𝑇</m:t>
                                </m:r>
                              </m:den>
                            </m:f>
                          </m:e>
                        </m:d>
                      </m:e>
                      <m:sup>
                        <m:r>
                          <a:rPr lang="en-US" altLang="zh-CN" b="0" i="1" smtClean="0">
                            <a:latin typeface="Cambria Math" panose="02040503050406030204" pitchFamily="18" charset="0"/>
                          </a:rPr>
                          <m:t>2</m:t>
                        </m:r>
                      </m:sup>
                    </m:sSup>
                    <m:sSub>
                      <m:sSubPr>
                        <m:ctrlPr>
                          <a:rPr lang="en-US"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𝑘</m:t>
                        </m:r>
                        <m:r>
                          <a:rPr lang="en-US" altLang="zh-CN" i="1">
                            <a:latin typeface="Cambria Math" panose="02040503050406030204" pitchFamily="18" charset="0"/>
                          </a:rPr>
                          <m:t>−2</m:t>
                        </m:r>
                      </m:sub>
                    </m:sSub>
                  </m:oMath>
                </a14:m>
                <a:r>
                  <a:rPr lang="en-US" altLang="zh-CN" dirty="0"/>
                  <a:t>+</a:t>
                </a:r>
              </a:p>
              <a:p>
                <a:pPr marL="0" indent="0">
                  <a:lnSpc>
                    <a:spcPct val="150000"/>
                  </a:lnSpc>
                  <a:buNone/>
                </a:pPr>
                <a:r>
                  <a:rPr lang="en-US" altLang="zh-CN" dirty="0"/>
                  <a:t>         </a:t>
                </a:r>
                <a14:m>
                  <m:oMath xmlns:m="http://schemas.openxmlformats.org/officeDocument/2006/math">
                    <m:sSup>
                      <m:sSupPr>
                        <m:ctrlPr>
                          <a:rPr lang="en-US" altLang="zh-CN" i="1">
                            <a:latin typeface="Cambria Math" panose="02040503050406030204" pitchFamily="18" charset="0"/>
                          </a:rPr>
                        </m:ctrlPr>
                      </m:sSupPr>
                      <m:e>
                        <m:f>
                          <m:fPr>
                            <m:ctrlPr>
                              <a:rPr lang="en-US" altLang="zh-CN" i="1" smtClean="0">
                                <a:latin typeface="Cambria Math" panose="02040503050406030204" pitchFamily="18" charset="0"/>
                              </a:rPr>
                            </m:ctrlPr>
                          </m:fPr>
                          <m:num>
                            <m:r>
                              <a:rPr lang="en-US" altLang="zh-CN" b="0" i="1" smtClean="0">
                                <a:latin typeface="Cambria Math" panose="02040503050406030204" pitchFamily="18" charset="0"/>
                              </a:rPr>
                              <m:t>2</m:t>
                            </m:r>
                            <m:r>
                              <a:rPr lang="en-US" altLang="zh-CN" b="0" i="1" smtClean="0">
                                <a:latin typeface="Cambria Math" panose="02040503050406030204" pitchFamily="18" charset="0"/>
                              </a:rPr>
                              <m:t>𝑇</m:t>
                            </m:r>
                          </m:num>
                          <m:den>
                            <m:sSup>
                              <m:sSupPr>
                                <m:ctrlPr>
                                  <a:rPr lang="en-US" altLang="zh-CN" i="1" smtClean="0">
                                    <a:latin typeface="Cambria Math" panose="02040503050406030204" pitchFamily="18" charset="0"/>
                                  </a:rPr>
                                </m:ctrlPr>
                              </m:sSupPr>
                              <m:e>
                                <m:r>
                                  <a:rPr lang="en-US" altLang="zh-CN" b="0" i="1" smtClean="0">
                                    <a:latin typeface="Cambria Math" panose="02040503050406030204" pitchFamily="18" charset="0"/>
                                  </a:rPr>
                                  <m:t>(2+</m:t>
                                </m:r>
                                <m:r>
                                  <a:rPr lang="en-US" altLang="zh-CN" b="0" i="1" smtClean="0">
                                    <a:latin typeface="Cambria Math" panose="02040503050406030204" pitchFamily="18" charset="0"/>
                                  </a:rPr>
                                  <m:t>𝑇</m:t>
                                </m:r>
                                <m:r>
                                  <a:rPr lang="en-US" altLang="zh-CN" b="0" i="1" smtClean="0">
                                    <a:latin typeface="Cambria Math" panose="02040503050406030204" pitchFamily="18" charset="0"/>
                                  </a:rPr>
                                  <m:t>)</m:t>
                                </m:r>
                              </m:e>
                              <m:sup>
                                <m:r>
                                  <a:rPr lang="en-US" altLang="zh-CN" b="0" i="1" smtClean="0">
                                    <a:latin typeface="Cambria Math" panose="02040503050406030204" pitchFamily="18" charset="0"/>
                                  </a:rPr>
                                  <m:t>2</m:t>
                                </m:r>
                              </m:sup>
                            </m:sSup>
                          </m:den>
                        </m:f>
                        <m:d>
                          <m:dPr>
                            <m:ctrlPr>
                              <a:rPr lang="en-US" altLang="zh-CN" i="1" smtClean="0">
                                <a:latin typeface="Cambria Math" panose="02040503050406030204" pitchFamily="18" charset="0"/>
                              </a:rPr>
                            </m:ctrlPr>
                          </m:dPr>
                          <m:e>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𝑢</m:t>
                                </m:r>
                              </m:e>
                              <m:sub>
                                <m:r>
                                  <a:rPr lang="en-US" altLang="zh-CN" b="0" i="1" smtClean="0">
                                    <a:latin typeface="Cambria Math" panose="02040503050406030204" pitchFamily="18" charset="0"/>
                                  </a:rPr>
                                  <m:t>𝑘</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𝑢</m:t>
                                </m:r>
                              </m:e>
                              <m:sub>
                                <m:r>
                                  <a:rPr lang="en-US" altLang="zh-CN" b="0" i="1" smtClean="0">
                                    <a:latin typeface="Cambria Math" panose="02040503050406030204" pitchFamily="18" charset="0"/>
                                  </a:rPr>
                                  <m:t>𝑘</m:t>
                                </m:r>
                                <m:r>
                                  <a:rPr lang="en-US" altLang="zh-CN" b="0" i="1" smtClean="0">
                                    <a:latin typeface="Cambria Math" panose="02040503050406030204" pitchFamily="18" charset="0"/>
                                  </a:rPr>
                                  <m:t>−2</m:t>
                                </m:r>
                              </m:sub>
                            </m:sSub>
                          </m:e>
                        </m:d>
                      </m:e>
                      <m:sup/>
                    </m:sSup>
                  </m:oMath>
                </a14:m>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549" t="-2222"/>
                </a:stretch>
              </a:blipFill>
            </p:spPr>
            <p:txBody>
              <a:bodyPr/>
              <a:lstStyle/>
              <a:p>
                <a:r>
                  <a:rPr lang="zh-CN" altLang="en-US">
                    <a:noFill/>
                  </a:rPr>
                  <a:t> </a:t>
                </a:r>
              </a:p>
            </p:txBody>
          </p:sp>
        </mc:Fallback>
      </mc:AlternateContent>
      <p:sp>
        <p:nvSpPr>
          <p:cNvPr id="4" name="灯片编号占位符 3"/>
          <p:cNvSpPr>
            <a:spLocks noGrp="1"/>
          </p:cNvSpPr>
          <p:nvPr>
            <p:ph type="sldNum" sz="quarter" idx="12"/>
          </p:nvPr>
        </p:nvSpPr>
        <p:spPr/>
        <p:txBody>
          <a:bodyPr/>
          <a:lstStyle/>
          <a:p>
            <a:pPr>
              <a:defRPr/>
            </a:pPr>
            <a:fld id="{B5E95236-D0C1-4D31-8D61-5EF5DA33B082}" type="slidenum">
              <a:rPr lang="en-US" altLang="zh-CN" smtClean="0"/>
              <a:pPr>
                <a:defRPr/>
              </a:pPr>
              <a:t>99</a:t>
            </a:fld>
            <a:endParaRPr lang="en-US" altLang="zh-CN"/>
          </a:p>
        </p:txBody>
      </p:sp>
    </p:spTree>
    <p:extLst>
      <p:ext uri="{BB962C8B-B14F-4D97-AF65-F5344CB8AC3E}">
        <p14:creationId xmlns:p14="http://schemas.microsoft.com/office/powerpoint/2010/main" val="3316471176"/>
      </p:ext>
    </p:extLst>
  </p:cSld>
  <p:clrMapOvr>
    <a:masterClrMapping/>
  </p:clrMapOvr>
</p:sld>
</file>

<file path=ppt/theme/theme1.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宋体"/>
        <a:cs typeface=""/>
      </a:majorFont>
      <a:minorFont>
        <a:latin typeface="Tahoma"/>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Blends</Template>
  <TotalTime>4762</TotalTime>
  <Words>7699</Words>
  <Application>Microsoft Office PowerPoint</Application>
  <PresentationFormat>全屏显示(4:3)</PresentationFormat>
  <Paragraphs>795</Paragraphs>
  <Slides>123</Slides>
  <Notes>3</Notes>
  <HiddenSlides>0</HiddenSlides>
  <MMClips>0</MMClips>
  <ScaleCrop>false</ScaleCrop>
  <HeadingPairs>
    <vt:vector size="8" baseType="variant">
      <vt:variant>
        <vt:lpstr>已用的字体</vt:lpstr>
      </vt:variant>
      <vt:variant>
        <vt:i4>14</vt:i4>
      </vt:variant>
      <vt:variant>
        <vt:lpstr>主题</vt:lpstr>
      </vt:variant>
      <vt:variant>
        <vt:i4>1</vt:i4>
      </vt:variant>
      <vt:variant>
        <vt:lpstr>嵌入 OLE 服务器</vt:lpstr>
      </vt:variant>
      <vt:variant>
        <vt:i4>3</vt:i4>
      </vt:variant>
      <vt:variant>
        <vt:lpstr>幻灯片标题</vt:lpstr>
      </vt:variant>
      <vt:variant>
        <vt:i4>123</vt:i4>
      </vt:variant>
    </vt:vector>
  </HeadingPairs>
  <TitlesOfParts>
    <vt:vector size="141" baseType="lpstr">
      <vt:lpstr>MapInfo Weather</vt:lpstr>
      <vt:lpstr>Math1</vt:lpstr>
      <vt:lpstr>方正舒体</vt:lpstr>
      <vt:lpstr>黑体</vt:lpstr>
      <vt:lpstr>楷体_GB2312</vt:lpstr>
      <vt:lpstr>隶书</vt:lpstr>
      <vt:lpstr>宋体</vt:lpstr>
      <vt:lpstr>Arial</vt:lpstr>
      <vt:lpstr>Cambria Math</vt:lpstr>
      <vt:lpstr>Courier New</vt:lpstr>
      <vt:lpstr>Symbol</vt:lpstr>
      <vt:lpstr>Tahoma</vt:lpstr>
      <vt:lpstr>Times New Roman</vt:lpstr>
      <vt:lpstr>Wingdings</vt:lpstr>
      <vt:lpstr>Blends</vt:lpstr>
      <vt:lpstr>公式</vt:lpstr>
      <vt:lpstr>Equation</vt:lpstr>
      <vt:lpstr>MathType 6.0 Equation</vt:lpstr>
      <vt:lpstr>第3章 连续系统建模与仿真方法</vt:lpstr>
      <vt:lpstr>3.1 连续系统模型的概述</vt:lpstr>
      <vt:lpstr>PowerPoint 演示文稿</vt:lpstr>
      <vt:lpstr>PowerPoint 演示文稿</vt:lpstr>
      <vt:lpstr>(2) 传递函数模型</vt:lpstr>
      <vt:lpstr>(3)状态空间模型</vt:lpstr>
      <vt:lpstr>PowerPoint 演示文稿</vt:lpstr>
      <vt:lpstr>微分方程建模步骤</vt:lpstr>
      <vt:lpstr>微分方程建模方法</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新产品销售模型</vt:lpstr>
      <vt:lpstr>PowerPoint 演示文稿</vt:lpstr>
      <vt:lpstr>2.新产品销售的Logistic模型</vt:lpstr>
      <vt:lpstr>PowerPoint 演示文稿</vt:lpstr>
      <vt:lpstr>PowerPoint 演示文稿</vt:lpstr>
      <vt:lpstr>3. 新产品销售的Bass模型</vt:lpstr>
      <vt:lpstr>PowerPoint 演示文稿</vt:lpstr>
      <vt:lpstr>PowerPoint 演示文稿</vt:lpstr>
      <vt:lpstr>PowerPoint 演示文稿</vt:lpstr>
      <vt:lpstr>4. 新产品销售的Steffens-Murthy模型</vt:lpstr>
      <vt:lpstr>模型的假设：</vt:lpstr>
      <vt:lpstr>PowerPoint 演示文稿</vt:lpstr>
      <vt:lpstr>搜寻型信息传播的模型</vt:lpstr>
      <vt:lpstr>体验型信息传播模型</vt:lpstr>
      <vt:lpstr>PowerPoint 演示文稿</vt:lpstr>
      <vt:lpstr>连续系统数值仿真方法</vt:lpstr>
      <vt:lpstr>PowerPoint 演示文稿</vt:lpstr>
      <vt:lpstr>PowerPoint 演示文稿</vt:lpstr>
      <vt:lpstr>几个概念</vt:lpstr>
      <vt:lpstr>单步法的优点</vt:lpstr>
      <vt:lpstr>显式与隐式</vt:lpstr>
      <vt:lpstr>显式与隐式</vt:lpstr>
      <vt:lpstr>截断误差</vt:lpstr>
      <vt:lpstr>舍入误差</vt:lpstr>
      <vt:lpstr>误差与步长的关系、步长选择原则</vt:lpstr>
      <vt:lpstr>PowerPoint 演示文稿</vt:lpstr>
      <vt:lpstr>PowerPoint 演示文稿</vt:lpstr>
      <vt:lpstr>常微分方程求解的基本概念 </vt:lpstr>
      <vt:lpstr>PowerPoint 演示文稿</vt:lpstr>
      <vt:lpstr>连续系统数值仿真的基本算法</vt:lpstr>
      <vt:lpstr>差商法</vt:lpstr>
      <vt:lpstr>PowerPoint 演示文稿</vt:lpstr>
      <vt:lpstr>泰勒（Taylor）展开法</vt:lpstr>
      <vt:lpstr>上述泰勒展开式可化为：</vt:lpstr>
      <vt:lpstr>数值积分法 </vt:lpstr>
      <vt:lpstr>PowerPoint 演示文稿</vt:lpstr>
      <vt:lpstr>1、欧拉法</vt:lpstr>
      <vt:lpstr>公式</vt:lpstr>
      <vt:lpstr>PowerPoint 演示文稿</vt:lpstr>
      <vt:lpstr>梯形法</vt:lpstr>
      <vt:lpstr>1、从欧拉法到梯形法</vt:lpstr>
      <vt:lpstr>2、梯形法原理</vt:lpstr>
      <vt:lpstr>PowerPoint 演示文稿</vt:lpstr>
      <vt:lpstr>梯形法的预估－校正公式</vt:lpstr>
      <vt:lpstr>3、梯形法思想的推广</vt:lpstr>
      <vt:lpstr>龙格－库塔(Runge－Kutta)法</vt:lpstr>
      <vt:lpstr>公式的推导：</vt:lpstr>
      <vt:lpstr>PowerPoint 演示文稿</vt:lpstr>
      <vt:lpstr>PowerPoint 演示文稿</vt:lpstr>
      <vt:lpstr>PowerPoint 演示文稿</vt:lpstr>
      <vt:lpstr>PowerPoint 演示文稿</vt:lpstr>
      <vt:lpstr>PowerPoint 演示文稿</vt:lpstr>
      <vt:lpstr>PowerPoint 演示文稿</vt:lpstr>
      <vt:lpstr>4阶RK法公式特点</vt:lpstr>
      <vt:lpstr>4阶Runge-Kutta 法</vt:lpstr>
      <vt:lpstr>方法小节</vt:lpstr>
      <vt:lpstr>变步长法</vt:lpstr>
      <vt:lpstr>对分策略</vt:lpstr>
      <vt:lpstr>PowerPoint 演示文稿</vt:lpstr>
      <vt:lpstr>最优步长控制策略</vt:lpstr>
      <vt:lpstr>PowerPoint 演示文稿</vt:lpstr>
      <vt:lpstr>最优步长控制策略</vt:lpstr>
      <vt:lpstr>PowerPoint 演示文稿</vt:lpstr>
      <vt:lpstr>PowerPoint 演示文稿</vt:lpstr>
      <vt:lpstr>PowerPoint 演示文稿</vt:lpstr>
      <vt:lpstr>PowerPoint 演示文稿</vt:lpstr>
      <vt:lpstr>PowerPoint 演示文稿</vt:lpstr>
      <vt:lpstr>3.4 频域建模方法</vt:lpstr>
      <vt:lpstr>PowerPoint 演示文稿</vt:lpstr>
      <vt:lpstr>3.4.1 替换法</vt:lpstr>
      <vt:lpstr>欧拉替换</vt:lpstr>
      <vt:lpstr>PowerPoint 演示文稿</vt:lpstr>
      <vt:lpstr>欧拉替换的稳定性分析</vt:lpstr>
      <vt:lpstr>PowerPoint 演示文稿</vt:lpstr>
      <vt:lpstr>双线性替换</vt:lpstr>
      <vt:lpstr>PowerPoint 演示文稿</vt:lpstr>
      <vt:lpstr>PowerPoint 演示文稿</vt:lpstr>
      <vt:lpstr>双线性替换例子</vt:lpstr>
      <vt:lpstr>PowerPoint 演示文稿</vt:lpstr>
      <vt:lpstr>3.4.2 根匹配法 </vt:lpstr>
      <vt:lpstr>根匹配法的目标</vt:lpstr>
      <vt:lpstr>根匹配法的步骤： </vt:lpstr>
      <vt:lpstr>PowerPoint 演示文稿</vt:lpstr>
      <vt:lpstr>关于附加零点的说明</vt:lpstr>
      <vt:lpstr>PowerPoint 演示文稿</vt:lpstr>
      <vt:lpstr>PowerPoint 演示文稿</vt:lpstr>
      <vt:lpstr>根匹配法的特点</vt:lpstr>
      <vt:lpstr>用根匹配法的原连续系统满足以下条件： </vt:lpstr>
      <vt:lpstr>对采样频率的要求</vt:lpstr>
      <vt:lpstr>根匹配法例题 </vt:lpstr>
      <vt:lpstr>PowerPoint 演示文稿</vt:lpstr>
      <vt:lpstr>PowerPoint 演示文稿</vt:lpstr>
      <vt:lpstr>例2</vt:lpstr>
      <vt:lpstr>PowerPoint 演示文稿</vt:lpstr>
      <vt:lpstr>PowerPoint 演示文稿</vt:lpstr>
      <vt:lpstr>PowerPoint 演示文稿</vt:lpstr>
      <vt:lpstr> 数值积分法的稳定性分析</vt:lpstr>
      <vt:lpstr>举例：1阶显式亚当姆斯方法的稳定性分析</vt:lpstr>
      <vt:lpstr>PowerPoint 演示文稿</vt:lpstr>
      <vt:lpstr>PowerPoint 演示文稿</vt:lpstr>
      <vt:lpstr>亚当姆斯算法的稳定域</vt:lpstr>
      <vt:lpstr>课堂测验</vt:lpstr>
      <vt:lpstr>PowerPoint 演示文稿</vt:lpstr>
    </vt:vector>
  </TitlesOfParts>
  <Company>华中科技大学</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主讲人：王小平           E_mail:  wxpwinnie@163.com      Tel：    87543630(O)            13886088818         欢迎任何形式的意见和建议！</dc:title>
  <dc:creator>王小平</dc:creator>
  <cp:lastModifiedBy>winnie</cp:lastModifiedBy>
  <cp:revision>183</cp:revision>
  <dcterms:created xsi:type="dcterms:W3CDTF">2005-09-06T00:56:48Z</dcterms:created>
  <dcterms:modified xsi:type="dcterms:W3CDTF">2020-10-02T06:58:41Z</dcterms:modified>
</cp:coreProperties>
</file>